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61" r:id="rId3"/>
    <p:sldId id="273" r:id="rId4"/>
    <p:sldId id="272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stekid.com/api/similar?q=starcraft&amp;k=187070-SteamRec-O6Z9YASS" TargetMode="External"/><Relationship Id="rId2" Type="http://schemas.openxmlformats.org/officeDocument/2006/relationships/hyperlink" Target="http://store.steampowered.com/api/appdetails?appids=4550" TargetMode="External"/><Relationship Id="rId1" Type="http://schemas.openxmlformats.org/officeDocument/2006/relationships/hyperlink" Target="http://api.steampowered.com/IPlayerService/GetOwnedGames/v0001/?key=B820C0655B63E2F4C8947D1F3B0A3E90&amp;steamid=76561198060927907&amp;format=jso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518C42-4DE3-42A6-BFBA-29A602D303F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3F45BF-E24B-49FC-A1DE-73DFC8427862}">
      <dgm:prSet phldrT="[Text]"/>
      <dgm:spPr/>
      <dgm:t>
        <a:bodyPr/>
        <a:lstStyle/>
        <a:p>
          <a:r>
            <a:rPr lang="en-US" dirty="0" smtClean="0"/>
            <a:t>Webpage</a:t>
          </a:r>
          <a:endParaRPr lang="en-US" dirty="0"/>
        </a:p>
      </dgm:t>
    </dgm:pt>
    <dgm:pt modelId="{36AF533B-CB2F-4E3E-807A-55E5A207A735}" type="parTrans" cxnId="{4520E565-F593-420B-A634-9316D101B85D}">
      <dgm:prSet/>
      <dgm:spPr/>
      <dgm:t>
        <a:bodyPr/>
        <a:lstStyle/>
        <a:p>
          <a:endParaRPr lang="en-US"/>
        </a:p>
      </dgm:t>
    </dgm:pt>
    <dgm:pt modelId="{891BCCED-3A14-4719-A776-0DDED32E6073}" type="sibTrans" cxnId="{4520E565-F593-420B-A634-9316D101B85D}">
      <dgm:prSet/>
      <dgm:spPr/>
      <dgm:t>
        <a:bodyPr/>
        <a:lstStyle/>
        <a:p>
          <a:endParaRPr lang="en-US"/>
        </a:p>
      </dgm:t>
    </dgm:pt>
    <dgm:pt modelId="{92EAC9A5-C00B-4416-A9E5-DD94542C4D35}">
      <dgm:prSet phldrT="[Text]"/>
      <dgm:spPr/>
      <dgm:t>
        <a:bodyPr/>
        <a:lstStyle/>
        <a:p>
          <a:r>
            <a:rPr lang="en-US" dirty="0" smtClean="0"/>
            <a:t>Python Socket</a:t>
          </a:r>
          <a:endParaRPr lang="en-US" dirty="0"/>
        </a:p>
      </dgm:t>
    </dgm:pt>
    <dgm:pt modelId="{B200DBB4-F2A5-4946-A670-C7DDEC979AF9}" type="parTrans" cxnId="{D2B71060-FB87-4725-B88C-2F3519426E18}">
      <dgm:prSet/>
      <dgm:spPr/>
      <dgm:t>
        <a:bodyPr/>
        <a:lstStyle/>
        <a:p>
          <a:endParaRPr lang="en-US"/>
        </a:p>
      </dgm:t>
    </dgm:pt>
    <dgm:pt modelId="{FA21F520-98D4-4C49-A564-50C1E7BE99A5}" type="sibTrans" cxnId="{D2B71060-FB87-4725-B88C-2F3519426E18}">
      <dgm:prSet/>
      <dgm:spPr/>
      <dgm:t>
        <a:bodyPr/>
        <a:lstStyle/>
        <a:p>
          <a:endParaRPr lang="en-US"/>
        </a:p>
      </dgm:t>
    </dgm:pt>
    <dgm:pt modelId="{459B05AC-B452-44DF-980C-6FF564602ED1}">
      <dgm:prSet phldrT="[Text]"/>
      <dgm:spPr/>
      <dgm:t>
        <a:bodyPr/>
        <a:lstStyle/>
        <a:p>
          <a:r>
            <a:rPr lang="en-US" dirty="0" smtClean="0"/>
            <a:t>Process Back End</a:t>
          </a:r>
          <a:endParaRPr lang="en-US" dirty="0"/>
        </a:p>
      </dgm:t>
    </dgm:pt>
    <dgm:pt modelId="{7EA63C13-2AF1-4DFE-AF70-659407855E56}" type="parTrans" cxnId="{F6342BB2-AD8F-467D-B149-C41B278E9667}">
      <dgm:prSet/>
      <dgm:spPr/>
      <dgm:t>
        <a:bodyPr/>
        <a:lstStyle/>
        <a:p>
          <a:endParaRPr lang="en-US"/>
        </a:p>
      </dgm:t>
    </dgm:pt>
    <dgm:pt modelId="{70E80CA2-7098-4BC2-95A7-3C22C2131D08}" type="sibTrans" cxnId="{F6342BB2-AD8F-467D-B149-C41B278E9667}">
      <dgm:prSet/>
      <dgm:spPr/>
      <dgm:t>
        <a:bodyPr/>
        <a:lstStyle/>
        <a:p>
          <a:endParaRPr lang="en-US"/>
        </a:p>
      </dgm:t>
    </dgm:pt>
    <dgm:pt modelId="{6F6F4934-5DF1-4A2B-A9F2-677C5E359D53}">
      <dgm:prSet phldrT="[Text]"/>
      <dgm:spPr/>
      <dgm:t>
        <a:bodyPr/>
        <a:lstStyle/>
        <a:p>
          <a:r>
            <a:rPr lang="en-US" dirty="0" smtClean="0"/>
            <a:t>Result </a:t>
          </a:r>
          <a:r>
            <a:rPr lang="en-US" dirty="0" err="1" smtClean="0"/>
            <a:t>Json</a:t>
          </a:r>
          <a:endParaRPr lang="en-US" dirty="0"/>
        </a:p>
      </dgm:t>
    </dgm:pt>
    <dgm:pt modelId="{8DEEF1C9-BC6F-4761-A65E-076F167EB351}" type="parTrans" cxnId="{B98F0FB2-8945-4233-B653-889DCC9BA278}">
      <dgm:prSet/>
      <dgm:spPr/>
      <dgm:t>
        <a:bodyPr/>
        <a:lstStyle/>
        <a:p>
          <a:endParaRPr lang="en-US"/>
        </a:p>
      </dgm:t>
    </dgm:pt>
    <dgm:pt modelId="{33B5B609-B7EF-4FD7-BC84-B4E918202AB2}" type="sibTrans" cxnId="{B98F0FB2-8945-4233-B653-889DCC9BA278}">
      <dgm:prSet/>
      <dgm:spPr/>
      <dgm:t>
        <a:bodyPr/>
        <a:lstStyle/>
        <a:p>
          <a:endParaRPr lang="en-US"/>
        </a:p>
      </dgm:t>
    </dgm:pt>
    <dgm:pt modelId="{1B328A3D-48D6-444C-842B-248B4BA86550}">
      <dgm:prSet phldrT="[Text]"/>
      <dgm:spPr/>
      <dgm:t>
        <a:bodyPr/>
        <a:lstStyle/>
        <a:p>
          <a:r>
            <a:rPr lang="en-US" dirty="0" smtClean="0"/>
            <a:t>Process Front End</a:t>
          </a:r>
          <a:endParaRPr lang="en-US" dirty="0"/>
        </a:p>
      </dgm:t>
    </dgm:pt>
    <dgm:pt modelId="{559358EB-B519-4A1B-8E8C-9CE29CF4E552}" type="parTrans" cxnId="{51408083-1875-4B3E-8B41-E2486AED4A66}">
      <dgm:prSet/>
      <dgm:spPr/>
      <dgm:t>
        <a:bodyPr/>
        <a:lstStyle/>
        <a:p>
          <a:endParaRPr lang="en-US"/>
        </a:p>
      </dgm:t>
    </dgm:pt>
    <dgm:pt modelId="{D423BF80-3FA0-4A1D-9F5F-5FB83AC9D351}" type="sibTrans" cxnId="{51408083-1875-4B3E-8B41-E2486AED4A66}">
      <dgm:prSet/>
      <dgm:spPr/>
      <dgm:t>
        <a:bodyPr/>
        <a:lstStyle/>
        <a:p>
          <a:endParaRPr lang="en-US"/>
        </a:p>
      </dgm:t>
    </dgm:pt>
    <dgm:pt modelId="{F540A5D8-A7AF-4267-BFF6-2A6BF60286C7}" type="pres">
      <dgm:prSet presAssocID="{9C518C42-4DE3-42A6-BFBA-29A602D303FC}" presName="cycle" presStyleCnt="0">
        <dgm:presLayoutVars>
          <dgm:dir/>
          <dgm:resizeHandles val="exact"/>
        </dgm:presLayoutVars>
      </dgm:prSet>
      <dgm:spPr/>
    </dgm:pt>
    <dgm:pt modelId="{6BCEB305-08FA-4255-A34F-33B4C78E9BD0}" type="pres">
      <dgm:prSet presAssocID="{1D3F45BF-E24B-49FC-A1DE-73DFC842786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CEC135-C537-471C-87DC-E36559851A17}" type="pres">
      <dgm:prSet presAssocID="{891BCCED-3A14-4719-A776-0DDED32E6073}" presName="sibTrans" presStyleLbl="sibTrans2D1" presStyleIdx="0" presStyleCnt="5"/>
      <dgm:spPr/>
    </dgm:pt>
    <dgm:pt modelId="{23EBD9E1-3166-433C-9F8D-C5C0DDC7154D}" type="pres">
      <dgm:prSet presAssocID="{891BCCED-3A14-4719-A776-0DDED32E6073}" presName="connectorText" presStyleLbl="sibTrans2D1" presStyleIdx="0" presStyleCnt="5"/>
      <dgm:spPr/>
    </dgm:pt>
    <dgm:pt modelId="{DBF4DF03-E151-4859-9132-106A7EDA5803}" type="pres">
      <dgm:prSet presAssocID="{92EAC9A5-C00B-4416-A9E5-DD94542C4D3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1408E0-CD0C-4464-97EA-2CD9B0E426D1}" type="pres">
      <dgm:prSet presAssocID="{FA21F520-98D4-4C49-A564-50C1E7BE99A5}" presName="sibTrans" presStyleLbl="sibTrans2D1" presStyleIdx="1" presStyleCnt="5"/>
      <dgm:spPr/>
    </dgm:pt>
    <dgm:pt modelId="{8B443AE8-E981-4CB4-B980-F2568C1D96DD}" type="pres">
      <dgm:prSet presAssocID="{FA21F520-98D4-4C49-A564-50C1E7BE99A5}" presName="connectorText" presStyleLbl="sibTrans2D1" presStyleIdx="1" presStyleCnt="5"/>
      <dgm:spPr/>
    </dgm:pt>
    <dgm:pt modelId="{09A637B3-1466-4DAC-B263-5F365B39FB94}" type="pres">
      <dgm:prSet presAssocID="{459B05AC-B452-44DF-980C-6FF564602ED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D74249-132C-4F0A-84FF-9E465AAB0023}" type="pres">
      <dgm:prSet presAssocID="{70E80CA2-7098-4BC2-95A7-3C22C2131D08}" presName="sibTrans" presStyleLbl="sibTrans2D1" presStyleIdx="2" presStyleCnt="5"/>
      <dgm:spPr/>
    </dgm:pt>
    <dgm:pt modelId="{D181E784-DB59-4760-80D0-515322EA3414}" type="pres">
      <dgm:prSet presAssocID="{70E80CA2-7098-4BC2-95A7-3C22C2131D08}" presName="connectorText" presStyleLbl="sibTrans2D1" presStyleIdx="2" presStyleCnt="5"/>
      <dgm:spPr/>
    </dgm:pt>
    <dgm:pt modelId="{84AD3960-F284-4F63-8E4C-860890E85D22}" type="pres">
      <dgm:prSet presAssocID="{6F6F4934-5DF1-4A2B-A9F2-677C5E359D53}" presName="node" presStyleLbl="node1" presStyleIdx="3" presStyleCnt="5" custRadScaleRad="101789" custRadScaleInc="-8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91DE50-E062-4B01-9AB6-38319099A8B6}" type="pres">
      <dgm:prSet presAssocID="{33B5B609-B7EF-4FD7-BC84-B4E918202AB2}" presName="sibTrans" presStyleLbl="sibTrans2D1" presStyleIdx="3" presStyleCnt="5"/>
      <dgm:spPr/>
    </dgm:pt>
    <dgm:pt modelId="{E50DE389-E880-4FEE-9717-3FC7195A3D5E}" type="pres">
      <dgm:prSet presAssocID="{33B5B609-B7EF-4FD7-BC84-B4E918202AB2}" presName="connectorText" presStyleLbl="sibTrans2D1" presStyleIdx="3" presStyleCnt="5"/>
      <dgm:spPr/>
    </dgm:pt>
    <dgm:pt modelId="{BD1870E8-84B4-4DCC-8CFD-BD5E5CEBB43A}" type="pres">
      <dgm:prSet presAssocID="{1B328A3D-48D6-444C-842B-248B4BA8655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1A0FC0-B64F-49B4-9E26-B810C6118974}" type="pres">
      <dgm:prSet presAssocID="{D423BF80-3FA0-4A1D-9F5F-5FB83AC9D351}" presName="sibTrans" presStyleLbl="sibTrans2D1" presStyleIdx="4" presStyleCnt="5"/>
      <dgm:spPr/>
    </dgm:pt>
    <dgm:pt modelId="{C18AFED9-67E6-4481-9E80-AD63FD0A464F}" type="pres">
      <dgm:prSet presAssocID="{D423BF80-3FA0-4A1D-9F5F-5FB83AC9D351}" presName="connectorText" presStyleLbl="sibTrans2D1" presStyleIdx="4" presStyleCnt="5"/>
      <dgm:spPr/>
    </dgm:pt>
  </dgm:ptLst>
  <dgm:cxnLst>
    <dgm:cxn modelId="{B63B3B75-E450-4627-AB2A-9173D0A9BCE1}" type="presOf" srcId="{92EAC9A5-C00B-4416-A9E5-DD94542C4D35}" destId="{DBF4DF03-E151-4859-9132-106A7EDA5803}" srcOrd="0" destOrd="0" presId="urn:microsoft.com/office/officeart/2005/8/layout/cycle2"/>
    <dgm:cxn modelId="{C263B66D-A426-4180-8288-BB9F09C99BD9}" type="presOf" srcId="{9C518C42-4DE3-42A6-BFBA-29A602D303FC}" destId="{F540A5D8-A7AF-4267-BFF6-2A6BF60286C7}" srcOrd="0" destOrd="0" presId="urn:microsoft.com/office/officeart/2005/8/layout/cycle2"/>
    <dgm:cxn modelId="{5B4923A5-130D-4FC5-AE00-1C1C52B6CAF0}" type="presOf" srcId="{70E80CA2-7098-4BC2-95A7-3C22C2131D08}" destId="{D181E784-DB59-4760-80D0-515322EA3414}" srcOrd="1" destOrd="0" presId="urn:microsoft.com/office/officeart/2005/8/layout/cycle2"/>
    <dgm:cxn modelId="{2E7E4956-B193-49DC-83C1-951AF1191DBB}" type="presOf" srcId="{891BCCED-3A14-4719-A776-0DDED32E6073}" destId="{ACCEC135-C537-471C-87DC-E36559851A17}" srcOrd="0" destOrd="0" presId="urn:microsoft.com/office/officeart/2005/8/layout/cycle2"/>
    <dgm:cxn modelId="{1702ABEB-A608-424C-99B4-4D21ED826BDE}" type="presOf" srcId="{1D3F45BF-E24B-49FC-A1DE-73DFC8427862}" destId="{6BCEB305-08FA-4255-A34F-33B4C78E9BD0}" srcOrd="0" destOrd="0" presId="urn:microsoft.com/office/officeart/2005/8/layout/cycle2"/>
    <dgm:cxn modelId="{E319EAD2-5F4C-4A05-98AA-9445F6828B0D}" type="presOf" srcId="{FA21F520-98D4-4C49-A564-50C1E7BE99A5}" destId="{8B443AE8-E981-4CB4-B980-F2568C1D96DD}" srcOrd="1" destOrd="0" presId="urn:microsoft.com/office/officeart/2005/8/layout/cycle2"/>
    <dgm:cxn modelId="{D3202814-1335-42DC-A3F0-B43520BF18EF}" type="presOf" srcId="{1B328A3D-48D6-444C-842B-248B4BA86550}" destId="{BD1870E8-84B4-4DCC-8CFD-BD5E5CEBB43A}" srcOrd="0" destOrd="0" presId="urn:microsoft.com/office/officeart/2005/8/layout/cycle2"/>
    <dgm:cxn modelId="{D2B71060-FB87-4725-B88C-2F3519426E18}" srcId="{9C518C42-4DE3-42A6-BFBA-29A602D303FC}" destId="{92EAC9A5-C00B-4416-A9E5-DD94542C4D35}" srcOrd="1" destOrd="0" parTransId="{B200DBB4-F2A5-4946-A670-C7DDEC979AF9}" sibTransId="{FA21F520-98D4-4C49-A564-50C1E7BE99A5}"/>
    <dgm:cxn modelId="{1B126CBB-3802-4176-90CE-99433EFDD87B}" type="presOf" srcId="{D423BF80-3FA0-4A1D-9F5F-5FB83AC9D351}" destId="{F21A0FC0-B64F-49B4-9E26-B810C6118974}" srcOrd="0" destOrd="0" presId="urn:microsoft.com/office/officeart/2005/8/layout/cycle2"/>
    <dgm:cxn modelId="{42ADDF5A-76C9-429E-A0F9-60C1A348E94C}" type="presOf" srcId="{459B05AC-B452-44DF-980C-6FF564602ED1}" destId="{09A637B3-1466-4DAC-B263-5F365B39FB94}" srcOrd="0" destOrd="0" presId="urn:microsoft.com/office/officeart/2005/8/layout/cycle2"/>
    <dgm:cxn modelId="{7DB02DEA-64F2-4F32-8563-29AF455EBEAB}" type="presOf" srcId="{33B5B609-B7EF-4FD7-BC84-B4E918202AB2}" destId="{5391DE50-E062-4B01-9AB6-38319099A8B6}" srcOrd="0" destOrd="0" presId="urn:microsoft.com/office/officeart/2005/8/layout/cycle2"/>
    <dgm:cxn modelId="{51408083-1875-4B3E-8B41-E2486AED4A66}" srcId="{9C518C42-4DE3-42A6-BFBA-29A602D303FC}" destId="{1B328A3D-48D6-444C-842B-248B4BA86550}" srcOrd="4" destOrd="0" parTransId="{559358EB-B519-4A1B-8E8C-9CE29CF4E552}" sibTransId="{D423BF80-3FA0-4A1D-9F5F-5FB83AC9D351}"/>
    <dgm:cxn modelId="{299386EE-9E53-46FA-A5F2-B8155D6F8532}" type="presOf" srcId="{70E80CA2-7098-4BC2-95A7-3C22C2131D08}" destId="{D0D74249-132C-4F0A-84FF-9E465AAB0023}" srcOrd="0" destOrd="0" presId="urn:microsoft.com/office/officeart/2005/8/layout/cycle2"/>
    <dgm:cxn modelId="{1ECD4659-C501-4B2B-9096-CC898F7E18A4}" type="presOf" srcId="{891BCCED-3A14-4719-A776-0DDED32E6073}" destId="{23EBD9E1-3166-433C-9F8D-C5C0DDC7154D}" srcOrd="1" destOrd="0" presId="urn:microsoft.com/office/officeart/2005/8/layout/cycle2"/>
    <dgm:cxn modelId="{00297FB4-45D7-4B2D-8977-752214782349}" type="presOf" srcId="{33B5B609-B7EF-4FD7-BC84-B4E918202AB2}" destId="{E50DE389-E880-4FEE-9717-3FC7195A3D5E}" srcOrd="1" destOrd="0" presId="urn:microsoft.com/office/officeart/2005/8/layout/cycle2"/>
    <dgm:cxn modelId="{96E8B710-0B50-4E19-A16C-4D331083FA0B}" type="presOf" srcId="{D423BF80-3FA0-4A1D-9F5F-5FB83AC9D351}" destId="{C18AFED9-67E6-4481-9E80-AD63FD0A464F}" srcOrd="1" destOrd="0" presId="urn:microsoft.com/office/officeart/2005/8/layout/cycle2"/>
    <dgm:cxn modelId="{B98F0FB2-8945-4233-B653-889DCC9BA278}" srcId="{9C518C42-4DE3-42A6-BFBA-29A602D303FC}" destId="{6F6F4934-5DF1-4A2B-A9F2-677C5E359D53}" srcOrd="3" destOrd="0" parTransId="{8DEEF1C9-BC6F-4761-A65E-076F167EB351}" sibTransId="{33B5B609-B7EF-4FD7-BC84-B4E918202AB2}"/>
    <dgm:cxn modelId="{01AFA571-1124-4EBD-96A7-F522BBA42C67}" type="presOf" srcId="{6F6F4934-5DF1-4A2B-A9F2-677C5E359D53}" destId="{84AD3960-F284-4F63-8E4C-860890E85D22}" srcOrd="0" destOrd="0" presId="urn:microsoft.com/office/officeart/2005/8/layout/cycle2"/>
    <dgm:cxn modelId="{2E453431-F8A8-49C5-BA36-B69C4A4418A0}" type="presOf" srcId="{FA21F520-98D4-4C49-A564-50C1E7BE99A5}" destId="{FF1408E0-CD0C-4464-97EA-2CD9B0E426D1}" srcOrd="0" destOrd="0" presId="urn:microsoft.com/office/officeart/2005/8/layout/cycle2"/>
    <dgm:cxn modelId="{4520E565-F593-420B-A634-9316D101B85D}" srcId="{9C518C42-4DE3-42A6-BFBA-29A602D303FC}" destId="{1D3F45BF-E24B-49FC-A1DE-73DFC8427862}" srcOrd="0" destOrd="0" parTransId="{36AF533B-CB2F-4E3E-807A-55E5A207A735}" sibTransId="{891BCCED-3A14-4719-A776-0DDED32E6073}"/>
    <dgm:cxn modelId="{F6342BB2-AD8F-467D-B149-C41B278E9667}" srcId="{9C518C42-4DE3-42A6-BFBA-29A602D303FC}" destId="{459B05AC-B452-44DF-980C-6FF564602ED1}" srcOrd="2" destOrd="0" parTransId="{7EA63C13-2AF1-4DFE-AF70-659407855E56}" sibTransId="{70E80CA2-7098-4BC2-95A7-3C22C2131D08}"/>
    <dgm:cxn modelId="{B61A885F-AD5A-4B68-91C4-C42E0EFFF8EA}" type="presParOf" srcId="{F540A5D8-A7AF-4267-BFF6-2A6BF60286C7}" destId="{6BCEB305-08FA-4255-A34F-33B4C78E9BD0}" srcOrd="0" destOrd="0" presId="urn:microsoft.com/office/officeart/2005/8/layout/cycle2"/>
    <dgm:cxn modelId="{C98A1DA3-AF40-4992-B709-0333B7C1C179}" type="presParOf" srcId="{F540A5D8-A7AF-4267-BFF6-2A6BF60286C7}" destId="{ACCEC135-C537-471C-87DC-E36559851A17}" srcOrd="1" destOrd="0" presId="urn:microsoft.com/office/officeart/2005/8/layout/cycle2"/>
    <dgm:cxn modelId="{BA5B29EB-16EA-42DC-9A0F-C026A062C3C1}" type="presParOf" srcId="{ACCEC135-C537-471C-87DC-E36559851A17}" destId="{23EBD9E1-3166-433C-9F8D-C5C0DDC7154D}" srcOrd="0" destOrd="0" presId="urn:microsoft.com/office/officeart/2005/8/layout/cycle2"/>
    <dgm:cxn modelId="{CAF02068-31D4-4E7A-A149-BD2544C32BDD}" type="presParOf" srcId="{F540A5D8-A7AF-4267-BFF6-2A6BF60286C7}" destId="{DBF4DF03-E151-4859-9132-106A7EDA5803}" srcOrd="2" destOrd="0" presId="urn:microsoft.com/office/officeart/2005/8/layout/cycle2"/>
    <dgm:cxn modelId="{C1B35E93-ADE0-4465-B4CE-A6A365B78833}" type="presParOf" srcId="{F540A5D8-A7AF-4267-BFF6-2A6BF60286C7}" destId="{FF1408E0-CD0C-4464-97EA-2CD9B0E426D1}" srcOrd="3" destOrd="0" presId="urn:microsoft.com/office/officeart/2005/8/layout/cycle2"/>
    <dgm:cxn modelId="{C1E81483-00CD-42CC-8682-83349A9AEF4A}" type="presParOf" srcId="{FF1408E0-CD0C-4464-97EA-2CD9B0E426D1}" destId="{8B443AE8-E981-4CB4-B980-F2568C1D96DD}" srcOrd="0" destOrd="0" presId="urn:microsoft.com/office/officeart/2005/8/layout/cycle2"/>
    <dgm:cxn modelId="{9F05C305-32AE-4538-BCF3-735B7F5DC4A5}" type="presParOf" srcId="{F540A5D8-A7AF-4267-BFF6-2A6BF60286C7}" destId="{09A637B3-1466-4DAC-B263-5F365B39FB94}" srcOrd="4" destOrd="0" presId="urn:microsoft.com/office/officeart/2005/8/layout/cycle2"/>
    <dgm:cxn modelId="{4032A335-BF87-4667-B0F7-0C2405BC361C}" type="presParOf" srcId="{F540A5D8-A7AF-4267-BFF6-2A6BF60286C7}" destId="{D0D74249-132C-4F0A-84FF-9E465AAB0023}" srcOrd="5" destOrd="0" presId="urn:microsoft.com/office/officeart/2005/8/layout/cycle2"/>
    <dgm:cxn modelId="{90D89D1E-315A-44D0-AEF0-3DEED38356CE}" type="presParOf" srcId="{D0D74249-132C-4F0A-84FF-9E465AAB0023}" destId="{D181E784-DB59-4760-80D0-515322EA3414}" srcOrd="0" destOrd="0" presId="urn:microsoft.com/office/officeart/2005/8/layout/cycle2"/>
    <dgm:cxn modelId="{96F71484-E97C-4FE4-947D-D38D67DAEB85}" type="presParOf" srcId="{F540A5D8-A7AF-4267-BFF6-2A6BF60286C7}" destId="{84AD3960-F284-4F63-8E4C-860890E85D22}" srcOrd="6" destOrd="0" presId="urn:microsoft.com/office/officeart/2005/8/layout/cycle2"/>
    <dgm:cxn modelId="{E97420FF-F5B0-4FDA-83B1-81725154E5C9}" type="presParOf" srcId="{F540A5D8-A7AF-4267-BFF6-2A6BF60286C7}" destId="{5391DE50-E062-4B01-9AB6-38319099A8B6}" srcOrd="7" destOrd="0" presId="urn:microsoft.com/office/officeart/2005/8/layout/cycle2"/>
    <dgm:cxn modelId="{2353B097-97E2-4BC4-B439-7C61B273BCB9}" type="presParOf" srcId="{5391DE50-E062-4B01-9AB6-38319099A8B6}" destId="{E50DE389-E880-4FEE-9717-3FC7195A3D5E}" srcOrd="0" destOrd="0" presId="urn:microsoft.com/office/officeart/2005/8/layout/cycle2"/>
    <dgm:cxn modelId="{6E7C37E6-7857-4B2F-BE84-A3A6B7C10C55}" type="presParOf" srcId="{F540A5D8-A7AF-4267-BFF6-2A6BF60286C7}" destId="{BD1870E8-84B4-4DCC-8CFD-BD5E5CEBB43A}" srcOrd="8" destOrd="0" presId="urn:microsoft.com/office/officeart/2005/8/layout/cycle2"/>
    <dgm:cxn modelId="{68660E89-EB83-4350-8E03-7A5F9A9E11CF}" type="presParOf" srcId="{F540A5D8-A7AF-4267-BFF6-2A6BF60286C7}" destId="{F21A0FC0-B64F-49B4-9E26-B810C6118974}" srcOrd="9" destOrd="0" presId="urn:microsoft.com/office/officeart/2005/8/layout/cycle2"/>
    <dgm:cxn modelId="{E1CDA90C-8AD8-4A79-90F2-8C3DF7E892D5}" type="presParOf" srcId="{F21A0FC0-B64F-49B4-9E26-B810C6118974}" destId="{C18AFED9-67E6-4481-9E80-AD63FD0A464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4C261F-73BF-472D-B027-842F198FF3C5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EB9797-AF55-4A7D-AB8E-F5B1DCE79A94}">
      <dgm:prSet phldrT="[Text]"/>
      <dgm:spPr/>
      <dgm:t>
        <a:bodyPr/>
        <a:lstStyle/>
        <a:p>
          <a:r>
            <a:rPr lang="en-US" dirty="0" smtClean="0"/>
            <a:t>Developer API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DF45B047-2B85-4EFA-8B68-A79EF0408192}" type="parTrans" cxnId="{78760F4D-624A-4225-86EC-06DCD0F1E360}">
      <dgm:prSet/>
      <dgm:spPr/>
      <dgm:t>
        <a:bodyPr/>
        <a:lstStyle/>
        <a:p>
          <a:endParaRPr lang="en-US"/>
        </a:p>
      </dgm:t>
    </dgm:pt>
    <dgm:pt modelId="{08F897A2-BF1D-44A7-886C-A933C78233A4}" type="sibTrans" cxnId="{78760F4D-624A-4225-86EC-06DCD0F1E360}">
      <dgm:prSet/>
      <dgm:spPr/>
      <dgm:t>
        <a:bodyPr/>
        <a:lstStyle/>
        <a:p>
          <a:endParaRPr lang="en-US"/>
        </a:p>
      </dgm:t>
    </dgm:pt>
    <dgm:pt modelId="{959DA603-CFA0-4C45-9216-96038445F620}">
      <dgm:prSet phldrT="[Text]"/>
      <dgm:spPr/>
      <dgm:t>
        <a:bodyPr/>
        <a:lstStyle/>
        <a:p>
          <a:r>
            <a:rPr lang="en-US" dirty="0" smtClean="0"/>
            <a:t>User Info</a:t>
          </a:r>
          <a:endParaRPr lang="en-US" dirty="0"/>
        </a:p>
      </dgm:t>
    </dgm:pt>
    <dgm:pt modelId="{787C2B5D-E927-4B2C-9C1D-DCBCDC38FA73}" type="parTrans" cxnId="{9F91FFFE-34D9-41A1-A8A6-5BE7E77AC869}">
      <dgm:prSet/>
      <dgm:spPr/>
      <dgm:t>
        <a:bodyPr/>
        <a:lstStyle/>
        <a:p>
          <a:endParaRPr lang="en-US"/>
        </a:p>
      </dgm:t>
    </dgm:pt>
    <dgm:pt modelId="{CF6B44EF-7C9D-4ACA-902E-02406114AE43}" type="sibTrans" cxnId="{9F91FFFE-34D9-41A1-A8A6-5BE7E77AC869}">
      <dgm:prSet/>
      <dgm:spPr/>
      <dgm:t>
        <a:bodyPr/>
        <a:lstStyle/>
        <a:p>
          <a:endParaRPr lang="en-US"/>
        </a:p>
      </dgm:t>
    </dgm:pt>
    <dgm:pt modelId="{C474AD75-A0C2-4D81-8C7E-ADDBCB6ED3F6}">
      <dgm:prSet phldrT="[Text]"/>
      <dgm:spPr/>
      <dgm:t>
        <a:bodyPr/>
        <a:lstStyle/>
        <a:p>
          <a:r>
            <a:rPr lang="en-US" dirty="0" smtClean="0"/>
            <a:t>Store API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/>
          </dgm14:cNvPr>
        </a:ext>
      </dgm:extLst>
    </dgm:pt>
    <dgm:pt modelId="{3DD182A0-96C1-4382-84B3-4FFDCC5B449B}" type="parTrans" cxnId="{D1F77BF6-51EC-4633-8601-0CE4F9ED715E}">
      <dgm:prSet/>
      <dgm:spPr/>
      <dgm:t>
        <a:bodyPr/>
        <a:lstStyle/>
        <a:p>
          <a:endParaRPr lang="en-US"/>
        </a:p>
      </dgm:t>
    </dgm:pt>
    <dgm:pt modelId="{2B943C44-4E83-4A7B-AAEF-E9708D117E67}" type="sibTrans" cxnId="{D1F77BF6-51EC-4633-8601-0CE4F9ED715E}">
      <dgm:prSet/>
      <dgm:spPr/>
      <dgm:t>
        <a:bodyPr/>
        <a:lstStyle/>
        <a:p>
          <a:endParaRPr lang="en-US"/>
        </a:p>
      </dgm:t>
    </dgm:pt>
    <dgm:pt modelId="{E8C48B8E-7BE3-4C5B-BC2A-193BAC13C8AC}">
      <dgm:prSet phldrT="[Text]"/>
      <dgm:spPr/>
      <dgm:t>
        <a:bodyPr/>
        <a:lstStyle/>
        <a:p>
          <a:r>
            <a:rPr lang="en-US" dirty="0" smtClean="0"/>
            <a:t>Game Details</a:t>
          </a:r>
          <a:endParaRPr lang="en-US" dirty="0"/>
        </a:p>
      </dgm:t>
    </dgm:pt>
    <dgm:pt modelId="{85CB3F86-8F09-4720-8F56-8A8245430320}" type="parTrans" cxnId="{C350E99F-CAEC-4B35-83B2-02ACF90CCEA8}">
      <dgm:prSet/>
      <dgm:spPr/>
      <dgm:t>
        <a:bodyPr/>
        <a:lstStyle/>
        <a:p>
          <a:endParaRPr lang="en-US"/>
        </a:p>
      </dgm:t>
    </dgm:pt>
    <dgm:pt modelId="{3671DF8E-0422-416D-BA34-365B8868F248}" type="sibTrans" cxnId="{C350E99F-CAEC-4B35-83B2-02ACF90CCEA8}">
      <dgm:prSet/>
      <dgm:spPr/>
      <dgm:t>
        <a:bodyPr/>
        <a:lstStyle/>
        <a:p>
          <a:endParaRPr lang="en-US"/>
        </a:p>
      </dgm:t>
    </dgm:pt>
    <dgm:pt modelId="{1E739787-43D9-4DCD-8A62-44400FCB9A08}">
      <dgm:prSet phldrT="[Text]"/>
      <dgm:spPr/>
      <dgm:t>
        <a:bodyPr/>
        <a:lstStyle/>
        <a:p>
          <a:r>
            <a:rPr lang="en-US" dirty="0" smtClean="0"/>
            <a:t>Recommendations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/>
          </dgm14:cNvPr>
        </a:ext>
      </dgm:extLst>
    </dgm:pt>
    <dgm:pt modelId="{4EA49CE3-FF06-40C9-8EFF-828FC1069B0F}" type="parTrans" cxnId="{62F39897-7DB1-4254-B682-B880C13B5186}">
      <dgm:prSet/>
      <dgm:spPr/>
      <dgm:t>
        <a:bodyPr/>
        <a:lstStyle/>
        <a:p>
          <a:endParaRPr lang="en-US"/>
        </a:p>
      </dgm:t>
    </dgm:pt>
    <dgm:pt modelId="{87A20F57-CEB4-46E8-8D0D-B4F654DB9EE8}" type="sibTrans" cxnId="{62F39897-7DB1-4254-B682-B880C13B5186}">
      <dgm:prSet/>
      <dgm:spPr/>
      <dgm:t>
        <a:bodyPr/>
        <a:lstStyle/>
        <a:p>
          <a:endParaRPr lang="en-US"/>
        </a:p>
      </dgm:t>
    </dgm:pt>
    <dgm:pt modelId="{2C003DFD-22D8-4683-B063-790324F0B374}">
      <dgm:prSet phldrT="[Text]"/>
      <dgm:spPr/>
      <dgm:t>
        <a:bodyPr/>
        <a:lstStyle/>
        <a:p>
          <a:r>
            <a:rPr lang="en-US" dirty="0" smtClean="0"/>
            <a:t>Other Games</a:t>
          </a:r>
          <a:endParaRPr lang="en-US" dirty="0"/>
        </a:p>
      </dgm:t>
    </dgm:pt>
    <dgm:pt modelId="{57ED9874-90BF-473A-9D5A-26DC743E0B7D}" type="parTrans" cxnId="{2B738B1D-C06B-4718-82A1-DA3E4419250B}">
      <dgm:prSet/>
      <dgm:spPr/>
      <dgm:t>
        <a:bodyPr/>
        <a:lstStyle/>
        <a:p>
          <a:endParaRPr lang="en-US"/>
        </a:p>
      </dgm:t>
    </dgm:pt>
    <dgm:pt modelId="{543B9959-1765-4247-9257-C6800F8B55A2}" type="sibTrans" cxnId="{2B738B1D-C06B-4718-82A1-DA3E4419250B}">
      <dgm:prSet/>
      <dgm:spPr/>
      <dgm:t>
        <a:bodyPr/>
        <a:lstStyle/>
        <a:p>
          <a:endParaRPr lang="en-US"/>
        </a:p>
      </dgm:t>
    </dgm:pt>
    <dgm:pt modelId="{8A8BB2A8-8157-4444-9776-84A34EE58B08}" type="pres">
      <dgm:prSet presAssocID="{E64C261F-73BF-472D-B027-842F198FF3C5}" presName="Name0" presStyleCnt="0">
        <dgm:presLayoutVars>
          <dgm:dir/>
          <dgm:animLvl val="lvl"/>
          <dgm:resizeHandles val="exact"/>
        </dgm:presLayoutVars>
      </dgm:prSet>
      <dgm:spPr/>
    </dgm:pt>
    <dgm:pt modelId="{7C4D463F-0576-434D-8C21-899A92B69F9B}" type="pres">
      <dgm:prSet presAssocID="{65EB9797-AF55-4A7D-AB8E-F5B1DCE79A94}" presName="compositeNode" presStyleCnt="0">
        <dgm:presLayoutVars>
          <dgm:bulletEnabled val="1"/>
        </dgm:presLayoutVars>
      </dgm:prSet>
      <dgm:spPr/>
    </dgm:pt>
    <dgm:pt modelId="{C5DE5937-65B6-4412-908A-76CEA56727F3}" type="pres">
      <dgm:prSet presAssocID="{65EB9797-AF55-4A7D-AB8E-F5B1DCE79A94}" presName="bgRect" presStyleLbl="node1" presStyleIdx="0" presStyleCnt="3"/>
      <dgm:spPr/>
      <dgm:t>
        <a:bodyPr/>
        <a:lstStyle/>
        <a:p>
          <a:endParaRPr lang="en-US"/>
        </a:p>
      </dgm:t>
    </dgm:pt>
    <dgm:pt modelId="{A15C11E4-87A0-49E8-A83D-9C342CDDF9EB}" type="pres">
      <dgm:prSet presAssocID="{65EB9797-AF55-4A7D-AB8E-F5B1DCE79A94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E50D9E-86E8-4452-9FC6-E543A7437A3C}" type="pres">
      <dgm:prSet presAssocID="{65EB9797-AF55-4A7D-AB8E-F5B1DCE79A94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AA5EA-F4BC-4939-ADE8-32826F70EC78}" type="pres">
      <dgm:prSet presAssocID="{08F897A2-BF1D-44A7-886C-A933C78233A4}" presName="hSp" presStyleCnt="0"/>
      <dgm:spPr/>
    </dgm:pt>
    <dgm:pt modelId="{E2460B61-4C40-4A74-9050-2118624BCC6F}" type="pres">
      <dgm:prSet presAssocID="{08F897A2-BF1D-44A7-886C-A933C78233A4}" presName="vProcSp" presStyleCnt="0"/>
      <dgm:spPr/>
    </dgm:pt>
    <dgm:pt modelId="{6BB66462-EDF0-47F8-B75D-351CF584A5F5}" type="pres">
      <dgm:prSet presAssocID="{08F897A2-BF1D-44A7-886C-A933C78233A4}" presName="vSp1" presStyleCnt="0"/>
      <dgm:spPr/>
    </dgm:pt>
    <dgm:pt modelId="{5D1D5689-B0E7-4F53-B6C6-8709A85C13B4}" type="pres">
      <dgm:prSet presAssocID="{08F897A2-BF1D-44A7-886C-A933C78233A4}" presName="simulatedConn" presStyleLbl="solidFgAcc1" presStyleIdx="0" presStyleCnt="2"/>
      <dgm:spPr/>
    </dgm:pt>
    <dgm:pt modelId="{BD11C17B-A22E-4B67-ADCA-15D0C320B3CA}" type="pres">
      <dgm:prSet presAssocID="{08F897A2-BF1D-44A7-886C-A933C78233A4}" presName="vSp2" presStyleCnt="0"/>
      <dgm:spPr/>
    </dgm:pt>
    <dgm:pt modelId="{55C6BF30-7E90-4EF2-9F57-A16EC8E3A319}" type="pres">
      <dgm:prSet presAssocID="{08F897A2-BF1D-44A7-886C-A933C78233A4}" presName="sibTrans" presStyleCnt="0"/>
      <dgm:spPr/>
    </dgm:pt>
    <dgm:pt modelId="{B0267AF3-87F3-4BBD-B14E-1EFAD5E3A41A}" type="pres">
      <dgm:prSet presAssocID="{C474AD75-A0C2-4D81-8C7E-ADDBCB6ED3F6}" presName="compositeNode" presStyleCnt="0">
        <dgm:presLayoutVars>
          <dgm:bulletEnabled val="1"/>
        </dgm:presLayoutVars>
      </dgm:prSet>
      <dgm:spPr/>
    </dgm:pt>
    <dgm:pt modelId="{873691C8-FEA6-4E6F-B984-B9E8C15C2C83}" type="pres">
      <dgm:prSet presAssocID="{C474AD75-A0C2-4D81-8C7E-ADDBCB6ED3F6}" presName="bgRect" presStyleLbl="node1" presStyleIdx="1" presStyleCnt="3"/>
      <dgm:spPr/>
    </dgm:pt>
    <dgm:pt modelId="{163C459D-7215-437C-8530-A233789558A1}" type="pres">
      <dgm:prSet presAssocID="{C474AD75-A0C2-4D81-8C7E-ADDBCB6ED3F6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BED89341-00EE-4705-9BD7-BCC3CAA42466}" type="pres">
      <dgm:prSet presAssocID="{C474AD75-A0C2-4D81-8C7E-ADDBCB6ED3F6}" presName="childNode" presStyleLbl="node1" presStyleIdx="1" presStyleCnt="3">
        <dgm:presLayoutVars>
          <dgm:bulletEnabled val="1"/>
        </dgm:presLayoutVars>
      </dgm:prSet>
      <dgm:spPr/>
    </dgm:pt>
    <dgm:pt modelId="{23A2047B-0F6C-4428-9E4C-CA444F59C0E8}" type="pres">
      <dgm:prSet presAssocID="{2B943C44-4E83-4A7B-AAEF-E9708D117E67}" presName="hSp" presStyleCnt="0"/>
      <dgm:spPr/>
    </dgm:pt>
    <dgm:pt modelId="{4DD41F17-AEC1-477E-9290-4D42FFCDCA59}" type="pres">
      <dgm:prSet presAssocID="{2B943C44-4E83-4A7B-AAEF-E9708D117E67}" presName="vProcSp" presStyleCnt="0"/>
      <dgm:spPr/>
    </dgm:pt>
    <dgm:pt modelId="{39260D43-2431-4109-B093-7F82794C6CE7}" type="pres">
      <dgm:prSet presAssocID="{2B943C44-4E83-4A7B-AAEF-E9708D117E67}" presName="vSp1" presStyleCnt="0"/>
      <dgm:spPr/>
    </dgm:pt>
    <dgm:pt modelId="{6445CAB6-32E9-42AF-AD15-14998BAD9697}" type="pres">
      <dgm:prSet presAssocID="{2B943C44-4E83-4A7B-AAEF-E9708D117E67}" presName="simulatedConn" presStyleLbl="solidFgAcc1" presStyleIdx="1" presStyleCnt="2"/>
      <dgm:spPr/>
    </dgm:pt>
    <dgm:pt modelId="{3BD1A121-8271-4A70-A97F-B6C7B637FAA3}" type="pres">
      <dgm:prSet presAssocID="{2B943C44-4E83-4A7B-AAEF-E9708D117E67}" presName="vSp2" presStyleCnt="0"/>
      <dgm:spPr/>
    </dgm:pt>
    <dgm:pt modelId="{622B0DFE-E17D-4D02-90C5-568D6E2A3AB1}" type="pres">
      <dgm:prSet presAssocID="{2B943C44-4E83-4A7B-AAEF-E9708D117E67}" presName="sibTrans" presStyleCnt="0"/>
      <dgm:spPr/>
    </dgm:pt>
    <dgm:pt modelId="{FBB9ED70-0C34-42DF-8C56-6740339A289A}" type="pres">
      <dgm:prSet presAssocID="{1E739787-43D9-4DCD-8A62-44400FCB9A08}" presName="compositeNode" presStyleCnt="0">
        <dgm:presLayoutVars>
          <dgm:bulletEnabled val="1"/>
        </dgm:presLayoutVars>
      </dgm:prSet>
      <dgm:spPr/>
    </dgm:pt>
    <dgm:pt modelId="{F1D1AAB8-D99A-47B5-93EB-906C0F1F7029}" type="pres">
      <dgm:prSet presAssocID="{1E739787-43D9-4DCD-8A62-44400FCB9A08}" presName="bgRect" presStyleLbl="node1" presStyleIdx="2" presStyleCnt="3"/>
      <dgm:spPr/>
      <dgm:t>
        <a:bodyPr/>
        <a:lstStyle/>
        <a:p>
          <a:endParaRPr lang="en-US"/>
        </a:p>
      </dgm:t>
    </dgm:pt>
    <dgm:pt modelId="{6C6FF3EF-7E30-4278-B528-4695D8083C9B}" type="pres">
      <dgm:prSet presAssocID="{1E739787-43D9-4DCD-8A62-44400FCB9A08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D20B92-A461-4602-BC1C-904C55DF7230}" type="pres">
      <dgm:prSet presAssocID="{1E739787-43D9-4DCD-8A62-44400FCB9A08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826397BC-71C5-43CB-8E53-F8A6237C1FE5}" type="presOf" srcId="{65EB9797-AF55-4A7D-AB8E-F5B1DCE79A94}" destId="{C5DE5937-65B6-4412-908A-76CEA56727F3}" srcOrd="0" destOrd="0" presId="urn:microsoft.com/office/officeart/2005/8/layout/hProcess7"/>
    <dgm:cxn modelId="{C350E99F-CAEC-4B35-83B2-02ACF90CCEA8}" srcId="{C474AD75-A0C2-4D81-8C7E-ADDBCB6ED3F6}" destId="{E8C48B8E-7BE3-4C5B-BC2A-193BAC13C8AC}" srcOrd="0" destOrd="0" parTransId="{85CB3F86-8F09-4720-8F56-8A8245430320}" sibTransId="{3671DF8E-0422-416D-BA34-365B8868F248}"/>
    <dgm:cxn modelId="{EAE51912-C72C-41A3-8ED4-273299D04025}" type="presOf" srcId="{1E739787-43D9-4DCD-8A62-44400FCB9A08}" destId="{6C6FF3EF-7E30-4278-B528-4695D8083C9B}" srcOrd="1" destOrd="0" presId="urn:microsoft.com/office/officeart/2005/8/layout/hProcess7"/>
    <dgm:cxn modelId="{7463A400-B030-474A-A806-5E529002DC05}" type="presOf" srcId="{C474AD75-A0C2-4D81-8C7E-ADDBCB6ED3F6}" destId="{873691C8-FEA6-4E6F-B984-B9E8C15C2C83}" srcOrd="0" destOrd="0" presId="urn:microsoft.com/office/officeart/2005/8/layout/hProcess7"/>
    <dgm:cxn modelId="{D1F77BF6-51EC-4633-8601-0CE4F9ED715E}" srcId="{E64C261F-73BF-472D-B027-842F198FF3C5}" destId="{C474AD75-A0C2-4D81-8C7E-ADDBCB6ED3F6}" srcOrd="1" destOrd="0" parTransId="{3DD182A0-96C1-4382-84B3-4FFDCC5B449B}" sibTransId="{2B943C44-4E83-4A7B-AAEF-E9708D117E67}"/>
    <dgm:cxn modelId="{1A073B8D-06A0-4365-8593-9D632F62F498}" type="presOf" srcId="{959DA603-CFA0-4C45-9216-96038445F620}" destId="{BDE50D9E-86E8-4452-9FC6-E543A7437A3C}" srcOrd="0" destOrd="0" presId="urn:microsoft.com/office/officeart/2005/8/layout/hProcess7"/>
    <dgm:cxn modelId="{AC7924B7-BAF0-4AFA-A299-A9CF5E621D95}" type="presOf" srcId="{E8C48B8E-7BE3-4C5B-BC2A-193BAC13C8AC}" destId="{BED89341-00EE-4705-9BD7-BCC3CAA42466}" srcOrd="0" destOrd="0" presId="urn:microsoft.com/office/officeart/2005/8/layout/hProcess7"/>
    <dgm:cxn modelId="{75F077E4-4380-48AE-9478-4FE044BB5D9C}" type="presOf" srcId="{2C003DFD-22D8-4683-B063-790324F0B374}" destId="{5BD20B92-A461-4602-BC1C-904C55DF7230}" srcOrd="0" destOrd="0" presId="urn:microsoft.com/office/officeart/2005/8/layout/hProcess7"/>
    <dgm:cxn modelId="{62F39897-7DB1-4254-B682-B880C13B5186}" srcId="{E64C261F-73BF-472D-B027-842F198FF3C5}" destId="{1E739787-43D9-4DCD-8A62-44400FCB9A08}" srcOrd="2" destOrd="0" parTransId="{4EA49CE3-FF06-40C9-8EFF-828FC1069B0F}" sibTransId="{87A20F57-CEB4-46E8-8D0D-B4F654DB9EE8}"/>
    <dgm:cxn modelId="{78760F4D-624A-4225-86EC-06DCD0F1E360}" srcId="{E64C261F-73BF-472D-B027-842F198FF3C5}" destId="{65EB9797-AF55-4A7D-AB8E-F5B1DCE79A94}" srcOrd="0" destOrd="0" parTransId="{DF45B047-2B85-4EFA-8B68-A79EF0408192}" sibTransId="{08F897A2-BF1D-44A7-886C-A933C78233A4}"/>
    <dgm:cxn modelId="{088291F0-9278-4A44-9C8E-DA598CFDB981}" type="presOf" srcId="{C474AD75-A0C2-4D81-8C7E-ADDBCB6ED3F6}" destId="{163C459D-7215-437C-8530-A233789558A1}" srcOrd="1" destOrd="0" presId="urn:microsoft.com/office/officeart/2005/8/layout/hProcess7"/>
    <dgm:cxn modelId="{1B95F52C-A418-4D69-B717-2C3C12F4FD87}" type="presOf" srcId="{E64C261F-73BF-472D-B027-842F198FF3C5}" destId="{8A8BB2A8-8157-4444-9776-84A34EE58B08}" srcOrd="0" destOrd="0" presId="urn:microsoft.com/office/officeart/2005/8/layout/hProcess7"/>
    <dgm:cxn modelId="{2B738B1D-C06B-4718-82A1-DA3E4419250B}" srcId="{1E739787-43D9-4DCD-8A62-44400FCB9A08}" destId="{2C003DFD-22D8-4683-B063-790324F0B374}" srcOrd="0" destOrd="0" parTransId="{57ED9874-90BF-473A-9D5A-26DC743E0B7D}" sibTransId="{543B9959-1765-4247-9257-C6800F8B55A2}"/>
    <dgm:cxn modelId="{D429B4CF-DA32-434A-872E-840055336AD7}" type="presOf" srcId="{65EB9797-AF55-4A7D-AB8E-F5B1DCE79A94}" destId="{A15C11E4-87A0-49E8-A83D-9C342CDDF9EB}" srcOrd="1" destOrd="0" presId="urn:microsoft.com/office/officeart/2005/8/layout/hProcess7"/>
    <dgm:cxn modelId="{7AC49867-8F21-4035-B015-99C62671550F}" type="presOf" srcId="{1E739787-43D9-4DCD-8A62-44400FCB9A08}" destId="{F1D1AAB8-D99A-47B5-93EB-906C0F1F7029}" srcOrd="0" destOrd="0" presId="urn:microsoft.com/office/officeart/2005/8/layout/hProcess7"/>
    <dgm:cxn modelId="{9F91FFFE-34D9-41A1-A8A6-5BE7E77AC869}" srcId="{65EB9797-AF55-4A7D-AB8E-F5B1DCE79A94}" destId="{959DA603-CFA0-4C45-9216-96038445F620}" srcOrd="0" destOrd="0" parTransId="{787C2B5D-E927-4B2C-9C1D-DCBCDC38FA73}" sibTransId="{CF6B44EF-7C9D-4ACA-902E-02406114AE43}"/>
    <dgm:cxn modelId="{DDA11884-A8C1-4623-B50C-9A81BA90BD88}" type="presParOf" srcId="{8A8BB2A8-8157-4444-9776-84A34EE58B08}" destId="{7C4D463F-0576-434D-8C21-899A92B69F9B}" srcOrd="0" destOrd="0" presId="urn:microsoft.com/office/officeart/2005/8/layout/hProcess7"/>
    <dgm:cxn modelId="{7DB60BAC-0BA9-40B5-8CE1-E6B2B2340116}" type="presParOf" srcId="{7C4D463F-0576-434D-8C21-899A92B69F9B}" destId="{C5DE5937-65B6-4412-908A-76CEA56727F3}" srcOrd="0" destOrd="0" presId="urn:microsoft.com/office/officeart/2005/8/layout/hProcess7"/>
    <dgm:cxn modelId="{07BFAD05-2540-45FA-817E-96EBBD398FF2}" type="presParOf" srcId="{7C4D463F-0576-434D-8C21-899A92B69F9B}" destId="{A15C11E4-87A0-49E8-A83D-9C342CDDF9EB}" srcOrd="1" destOrd="0" presId="urn:microsoft.com/office/officeart/2005/8/layout/hProcess7"/>
    <dgm:cxn modelId="{4CF7EC31-189C-4378-92F8-78E7589B65DF}" type="presParOf" srcId="{7C4D463F-0576-434D-8C21-899A92B69F9B}" destId="{BDE50D9E-86E8-4452-9FC6-E543A7437A3C}" srcOrd="2" destOrd="0" presId="urn:microsoft.com/office/officeart/2005/8/layout/hProcess7"/>
    <dgm:cxn modelId="{5D8A5A74-F614-40F2-9E19-EB15D5E36C4D}" type="presParOf" srcId="{8A8BB2A8-8157-4444-9776-84A34EE58B08}" destId="{1DFAA5EA-F4BC-4939-ADE8-32826F70EC78}" srcOrd="1" destOrd="0" presId="urn:microsoft.com/office/officeart/2005/8/layout/hProcess7"/>
    <dgm:cxn modelId="{36D35937-E5AF-43CC-A99C-131CAB3CC91F}" type="presParOf" srcId="{8A8BB2A8-8157-4444-9776-84A34EE58B08}" destId="{E2460B61-4C40-4A74-9050-2118624BCC6F}" srcOrd="2" destOrd="0" presId="urn:microsoft.com/office/officeart/2005/8/layout/hProcess7"/>
    <dgm:cxn modelId="{FDDEFCBE-4A1C-4A31-BD1A-B006BBA7B3DE}" type="presParOf" srcId="{E2460B61-4C40-4A74-9050-2118624BCC6F}" destId="{6BB66462-EDF0-47F8-B75D-351CF584A5F5}" srcOrd="0" destOrd="0" presId="urn:microsoft.com/office/officeart/2005/8/layout/hProcess7"/>
    <dgm:cxn modelId="{5A270761-08ED-4C2B-9485-49B7A54CAC5C}" type="presParOf" srcId="{E2460B61-4C40-4A74-9050-2118624BCC6F}" destId="{5D1D5689-B0E7-4F53-B6C6-8709A85C13B4}" srcOrd="1" destOrd="0" presId="urn:microsoft.com/office/officeart/2005/8/layout/hProcess7"/>
    <dgm:cxn modelId="{D929C12C-197E-45BA-9163-46292BB24314}" type="presParOf" srcId="{E2460B61-4C40-4A74-9050-2118624BCC6F}" destId="{BD11C17B-A22E-4B67-ADCA-15D0C320B3CA}" srcOrd="2" destOrd="0" presId="urn:microsoft.com/office/officeart/2005/8/layout/hProcess7"/>
    <dgm:cxn modelId="{B7CD0A90-DDC5-40C3-872A-58ED2CDC1E41}" type="presParOf" srcId="{8A8BB2A8-8157-4444-9776-84A34EE58B08}" destId="{55C6BF30-7E90-4EF2-9F57-A16EC8E3A319}" srcOrd="3" destOrd="0" presId="urn:microsoft.com/office/officeart/2005/8/layout/hProcess7"/>
    <dgm:cxn modelId="{CF844AB2-A4D1-4EC8-B62B-8E7B1465DF49}" type="presParOf" srcId="{8A8BB2A8-8157-4444-9776-84A34EE58B08}" destId="{B0267AF3-87F3-4BBD-B14E-1EFAD5E3A41A}" srcOrd="4" destOrd="0" presId="urn:microsoft.com/office/officeart/2005/8/layout/hProcess7"/>
    <dgm:cxn modelId="{5CD8EDA2-6AAF-4BD0-ADF3-44FE15A51F07}" type="presParOf" srcId="{B0267AF3-87F3-4BBD-B14E-1EFAD5E3A41A}" destId="{873691C8-FEA6-4E6F-B984-B9E8C15C2C83}" srcOrd="0" destOrd="0" presId="urn:microsoft.com/office/officeart/2005/8/layout/hProcess7"/>
    <dgm:cxn modelId="{0153869E-7BE2-4DD4-985C-B46F6B01A2CD}" type="presParOf" srcId="{B0267AF3-87F3-4BBD-B14E-1EFAD5E3A41A}" destId="{163C459D-7215-437C-8530-A233789558A1}" srcOrd="1" destOrd="0" presId="urn:microsoft.com/office/officeart/2005/8/layout/hProcess7"/>
    <dgm:cxn modelId="{B3746462-CC69-490B-8B53-1523DBE275F2}" type="presParOf" srcId="{B0267AF3-87F3-4BBD-B14E-1EFAD5E3A41A}" destId="{BED89341-00EE-4705-9BD7-BCC3CAA42466}" srcOrd="2" destOrd="0" presId="urn:microsoft.com/office/officeart/2005/8/layout/hProcess7"/>
    <dgm:cxn modelId="{3514BC2A-BE2E-4B3C-9364-600761F14023}" type="presParOf" srcId="{8A8BB2A8-8157-4444-9776-84A34EE58B08}" destId="{23A2047B-0F6C-4428-9E4C-CA444F59C0E8}" srcOrd="5" destOrd="0" presId="urn:microsoft.com/office/officeart/2005/8/layout/hProcess7"/>
    <dgm:cxn modelId="{02B0EB69-25C7-48E4-8A15-C838684497BF}" type="presParOf" srcId="{8A8BB2A8-8157-4444-9776-84A34EE58B08}" destId="{4DD41F17-AEC1-477E-9290-4D42FFCDCA59}" srcOrd="6" destOrd="0" presId="urn:microsoft.com/office/officeart/2005/8/layout/hProcess7"/>
    <dgm:cxn modelId="{2DDAA154-DF21-4C7E-8B01-E02E894143F1}" type="presParOf" srcId="{4DD41F17-AEC1-477E-9290-4D42FFCDCA59}" destId="{39260D43-2431-4109-B093-7F82794C6CE7}" srcOrd="0" destOrd="0" presId="urn:microsoft.com/office/officeart/2005/8/layout/hProcess7"/>
    <dgm:cxn modelId="{1C0C8E68-AA3A-491D-9F68-26FB1130E245}" type="presParOf" srcId="{4DD41F17-AEC1-477E-9290-4D42FFCDCA59}" destId="{6445CAB6-32E9-42AF-AD15-14998BAD9697}" srcOrd="1" destOrd="0" presId="urn:microsoft.com/office/officeart/2005/8/layout/hProcess7"/>
    <dgm:cxn modelId="{022BEC69-8A97-45BC-AFA5-99FD48180A45}" type="presParOf" srcId="{4DD41F17-AEC1-477E-9290-4D42FFCDCA59}" destId="{3BD1A121-8271-4A70-A97F-B6C7B637FAA3}" srcOrd="2" destOrd="0" presId="urn:microsoft.com/office/officeart/2005/8/layout/hProcess7"/>
    <dgm:cxn modelId="{1E862CDC-CAAB-4B42-A026-ADBF1C5EA3D0}" type="presParOf" srcId="{8A8BB2A8-8157-4444-9776-84A34EE58B08}" destId="{622B0DFE-E17D-4D02-90C5-568D6E2A3AB1}" srcOrd="7" destOrd="0" presId="urn:microsoft.com/office/officeart/2005/8/layout/hProcess7"/>
    <dgm:cxn modelId="{6F15C4A8-A0A8-4885-BE5A-E1969A2C1240}" type="presParOf" srcId="{8A8BB2A8-8157-4444-9776-84A34EE58B08}" destId="{FBB9ED70-0C34-42DF-8C56-6740339A289A}" srcOrd="8" destOrd="0" presId="urn:microsoft.com/office/officeart/2005/8/layout/hProcess7"/>
    <dgm:cxn modelId="{9E3FB075-42ED-4422-9229-928C3D0EAFD5}" type="presParOf" srcId="{FBB9ED70-0C34-42DF-8C56-6740339A289A}" destId="{F1D1AAB8-D99A-47B5-93EB-906C0F1F7029}" srcOrd="0" destOrd="0" presId="urn:microsoft.com/office/officeart/2005/8/layout/hProcess7"/>
    <dgm:cxn modelId="{E0CEFE79-0775-48BA-BCD1-063922BD36F6}" type="presParOf" srcId="{FBB9ED70-0C34-42DF-8C56-6740339A289A}" destId="{6C6FF3EF-7E30-4278-B528-4695D8083C9B}" srcOrd="1" destOrd="0" presId="urn:microsoft.com/office/officeart/2005/8/layout/hProcess7"/>
    <dgm:cxn modelId="{96C590CB-A4AD-48C6-ABB3-9938134F76DD}" type="presParOf" srcId="{FBB9ED70-0C34-42DF-8C56-6740339A289A}" destId="{5BD20B92-A461-4602-BC1C-904C55DF7230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EB305-08FA-4255-A34F-33B4C78E9BD0}">
      <dsp:nvSpPr>
        <dsp:cNvPr id="0" name=""/>
        <dsp:cNvSpPr/>
      </dsp:nvSpPr>
      <dsp:spPr>
        <a:xfrm>
          <a:off x="4225137" y="789"/>
          <a:ext cx="1150925" cy="11509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Webpage</a:t>
          </a:r>
          <a:endParaRPr lang="en-US" sz="1400" kern="1200" dirty="0"/>
        </a:p>
      </dsp:txBody>
      <dsp:txXfrm>
        <a:off x="4393686" y="169338"/>
        <a:ext cx="813827" cy="813827"/>
      </dsp:txXfrm>
    </dsp:sp>
    <dsp:sp modelId="{ACCEC135-C537-471C-87DC-E36559851A17}">
      <dsp:nvSpPr>
        <dsp:cNvPr id="0" name=""/>
        <dsp:cNvSpPr/>
      </dsp:nvSpPr>
      <dsp:spPr>
        <a:xfrm rot="2160000">
          <a:off x="5339528" y="884491"/>
          <a:ext cx="305290" cy="3884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348274" y="935261"/>
        <a:ext cx="213703" cy="233063"/>
      </dsp:txXfrm>
    </dsp:sp>
    <dsp:sp modelId="{DBF4DF03-E151-4859-9132-106A7EDA5803}">
      <dsp:nvSpPr>
        <dsp:cNvPr id="0" name=""/>
        <dsp:cNvSpPr/>
      </dsp:nvSpPr>
      <dsp:spPr>
        <a:xfrm>
          <a:off x="5622265" y="1015862"/>
          <a:ext cx="1150925" cy="11509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Python Socket</a:t>
          </a:r>
          <a:endParaRPr lang="en-US" sz="1400" kern="1200" dirty="0"/>
        </a:p>
      </dsp:txBody>
      <dsp:txXfrm>
        <a:off x="5790814" y="1184411"/>
        <a:ext cx="813827" cy="813827"/>
      </dsp:txXfrm>
    </dsp:sp>
    <dsp:sp modelId="{FF1408E0-CD0C-4464-97EA-2CD9B0E426D1}">
      <dsp:nvSpPr>
        <dsp:cNvPr id="0" name=""/>
        <dsp:cNvSpPr/>
      </dsp:nvSpPr>
      <dsp:spPr>
        <a:xfrm rot="6480000">
          <a:off x="5780925" y="2210100"/>
          <a:ext cx="305290" cy="3884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5840869" y="2244235"/>
        <a:ext cx="213703" cy="233063"/>
      </dsp:txXfrm>
    </dsp:sp>
    <dsp:sp modelId="{09A637B3-1466-4DAC-B263-5F365B39FB94}">
      <dsp:nvSpPr>
        <dsp:cNvPr id="0" name=""/>
        <dsp:cNvSpPr/>
      </dsp:nvSpPr>
      <dsp:spPr>
        <a:xfrm>
          <a:off x="5088610" y="2658285"/>
          <a:ext cx="1150925" cy="11509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Process Back End</a:t>
          </a:r>
          <a:endParaRPr lang="en-US" sz="1400" kern="1200" dirty="0"/>
        </a:p>
      </dsp:txBody>
      <dsp:txXfrm>
        <a:off x="5257159" y="2826834"/>
        <a:ext cx="813827" cy="813827"/>
      </dsp:txXfrm>
    </dsp:sp>
    <dsp:sp modelId="{D0D74249-132C-4F0A-84FF-9E465AAB0023}">
      <dsp:nvSpPr>
        <dsp:cNvPr id="0" name=""/>
        <dsp:cNvSpPr/>
      </dsp:nvSpPr>
      <dsp:spPr>
        <a:xfrm rot="10798436">
          <a:off x="4650064" y="3039920"/>
          <a:ext cx="309905" cy="3884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4743035" y="3117586"/>
        <a:ext cx="216934" cy="233063"/>
      </dsp:txXfrm>
    </dsp:sp>
    <dsp:sp modelId="{84AD3960-F284-4F63-8E4C-860890E85D22}">
      <dsp:nvSpPr>
        <dsp:cNvPr id="0" name=""/>
        <dsp:cNvSpPr/>
      </dsp:nvSpPr>
      <dsp:spPr>
        <a:xfrm>
          <a:off x="3352957" y="2659074"/>
          <a:ext cx="1150925" cy="11509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Result </a:t>
          </a:r>
          <a:r>
            <a:rPr lang="en-US" sz="1400" kern="1200" dirty="0" err="1" smtClean="0"/>
            <a:t>Json</a:t>
          </a:r>
          <a:endParaRPr lang="en-US" sz="1400" kern="1200" dirty="0"/>
        </a:p>
      </dsp:txBody>
      <dsp:txXfrm>
        <a:off x="3521506" y="2827623"/>
        <a:ext cx="813827" cy="813827"/>
      </dsp:txXfrm>
    </dsp:sp>
    <dsp:sp modelId="{5391DE50-E062-4B01-9AB6-38319099A8B6}">
      <dsp:nvSpPr>
        <dsp:cNvPr id="0" name=""/>
        <dsp:cNvSpPr/>
      </dsp:nvSpPr>
      <dsp:spPr>
        <a:xfrm rot="15136989">
          <a:off x="3516429" y="2226915"/>
          <a:ext cx="304273" cy="3884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3575959" y="2348078"/>
        <a:ext cx="212991" cy="233063"/>
      </dsp:txXfrm>
    </dsp:sp>
    <dsp:sp modelId="{BD1870E8-84B4-4DCC-8CFD-BD5E5CEBB43A}">
      <dsp:nvSpPr>
        <dsp:cNvPr id="0" name=""/>
        <dsp:cNvSpPr/>
      </dsp:nvSpPr>
      <dsp:spPr>
        <a:xfrm>
          <a:off x="2828009" y="1015862"/>
          <a:ext cx="1150925" cy="11509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Process Front End</a:t>
          </a:r>
          <a:endParaRPr lang="en-US" sz="1400" kern="1200" dirty="0"/>
        </a:p>
      </dsp:txBody>
      <dsp:txXfrm>
        <a:off x="2996558" y="1184411"/>
        <a:ext cx="813827" cy="813827"/>
      </dsp:txXfrm>
    </dsp:sp>
    <dsp:sp modelId="{F21A0FC0-B64F-49B4-9E26-B810C6118974}">
      <dsp:nvSpPr>
        <dsp:cNvPr id="0" name=""/>
        <dsp:cNvSpPr/>
      </dsp:nvSpPr>
      <dsp:spPr>
        <a:xfrm rot="19440000">
          <a:off x="3942400" y="894648"/>
          <a:ext cx="305290" cy="3884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951146" y="999252"/>
        <a:ext cx="213703" cy="2330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E5937-65B6-4412-908A-76CEA56727F3}">
      <dsp:nvSpPr>
        <dsp:cNvPr id="0" name=""/>
        <dsp:cNvSpPr/>
      </dsp:nvSpPr>
      <dsp:spPr>
        <a:xfrm>
          <a:off x="528" y="20951"/>
          <a:ext cx="2272536" cy="2727043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Developer API</a:t>
          </a:r>
          <a:endParaRPr lang="en-US" sz="2000" kern="1200" dirty="0"/>
        </a:p>
      </dsp:txBody>
      <dsp:txXfrm rot="16200000">
        <a:off x="-890306" y="911785"/>
        <a:ext cx="2236175" cy="454507"/>
      </dsp:txXfrm>
    </dsp:sp>
    <dsp:sp modelId="{BDE50D9E-86E8-4452-9FC6-E543A7437A3C}">
      <dsp:nvSpPr>
        <dsp:cNvPr id="0" name=""/>
        <dsp:cNvSpPr/>
      </dsp:nvSpPr>
      <dsp:spPr>
        <a:xfrm>
          <a:off x="455035" y="20951"/>
          <a:ext cx="1693039" cy="27270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40589" rIns="0" bIns="0" numCol="1" spcCol="1270" anchor="t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User Info</a:t>
          </a:r>
          <a:endParaRPr lang="en-US" sz="4100" kern="1200" dirty="0"/>
        </a:p>
      </dsp:txBody>
      <dsp:txXfrm>
        <a:off x="455035" y="20951"/>
        <a:ext cx="1693039" cy="2727043"/>
      </dsp:txXfrm>
    </dsp:sp>
    <dsp:sp modelId="{873691C8-FEA6-4E6F-B984-B9E8C15C2C83}">
      <dsp:nvSpPr>
        <dsp:cNvPr id="0" name=""/>
        <dsp:cNvSpPr/>
      </dsp:nvSpPr>
      <dsp:spPr>
        <a:xfrm>
          <a:off x="2352603" y="20951"/>
          <a:ext cx="2272536" cy="2727043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Store API</a:t>
          </a:r>
          <a:endParaRPr lang="en-US" sz="2000" kern="1200" dirty="0"/>
        </a:p>
      </dsp:txBody>
      <dsp:txXfrm rot="16200000">
        <a:off x="1461769" y="911785"/>
        <a:ext cx="2236175" cy="454507"/>
      </dsp:txXfrm>
    </dsp:sp>
    <dsp:sp modelId="{5D1D5689-B0E7-4F53-B6C6-8709A85C13B4}">
      <dsp:nvSpPr>
        <dsp:cNvPr id="0" name=""/>
        <dsp:cNvSpPr/>
      </dsp:nvSpPr>
      <dsp:spPr>
        <a:xfrm rot="5400000">
          <a:off x="2163541" y="2188795"/>
          <a:ext cx="400848" cy="34088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89341-00EE-4705-9BD7-BCC3CAA42466}">
      <dsp:nvSpPr>
        <dsp:cNvPr id="0" name=""/>
        <dsp:cNvSpPr/>
      </dsp:nvSpPr>
      <dsp:spPr>
        <a:xfrm>
          <a:off x="2807110" y="20951"/>
          <a:ext cx="1693039" cy="27270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40589" rIns="0" bIns="0" numCol="1" spcCol="1270" anchor="t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Game Details</a:t>
          </a:r>
          <a:endParaRPr lang="en-US" sz="4100" kern="1200" dirty="0"/>
        </a:p>
      </dsp:txBody>
      <dsp:txXfrm>
        <a:off x="2807110" y="20951"/>
        <a:ext cx="1693039" cy="2727043"/>
      </dsp:txXfrm>
    </dsp:sp>
    <dsp:sp modelId="{F1D1AAB8-D99A-47B5-93EB-906C0F1F7029}">
      <dsp:nvSpPr>
        <dsp:cNvPr id="0" name=""/>
        <dsp:cNvSpPr/>
      </dsp:nvSpPr>
      <dsp:spPr>
        <a:xfrm>
          <a:off x="4704678" y="20951"/>
          <a:ext cx="2272536" cy="2727043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Recommendations</a:t>
          </a:r>
          <a:endParaRPr lang="en-US" sz="2000" kern="1200" dirty="0"/>
        </a:p>
      </dsp:txBody>
      <dsp:txXfrm rot="16200000">
        <a:off x="3813844" y="911785"/>
        <a:ext cx="2236175" cy="454507"/>
      </dsp:txXfrm>
    </dsp:sp>
    <dsp:sp modelId="{6445CAB6-32E9-42AF-AD15-14998BAD9697}">
      <dsp:nvSpPr>
        <dsp:cNvPr id="0" name=""/>
        <dsp:cNvSpPr/>
      </dsp:nvSpPr>
      <dsp:spPr>
        <a:xfrm rot="5400000">
          <a:off x="4515616" y="2188795"/>
          <a:ext cx="400848" cy="34088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D20B92-A461-4602-BC1C-904C55DF7230}">
      <dsp:nvSpPr>
        <dsp:cNvPr id="0" name=""/>
        <dsp:cNvSpPr/>
      </dsp:nvSpPr>
      <dsp:spPr>
        <a:xfrm>
          <a:off x="5159185" y="20951"/>
          <a:ext cx="1693039" cy="27270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40589" rIns="0" bIns="0" numCol="1" spcCol="1270" anchor="t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Other Games</a:t>
          </a:r>
          <a:endParaRPr lang="en-US" sz="4100" kern="1200" dirty="0"/>
        </a:p>
      </dsp:txBody>
      <dsp:txXfrm>
        <a:off x="5159185" y="20951"/>
        <a:ext cx="1693039" cy="2727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1/14/2016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Steam Recommender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Crystal Qian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Recommendation Parsing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967458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716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Data Sources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3462458"/>
              </p:ext>
            </p:extLst>
          </p:nvPr>
        </p:nvGraphicFramePr>
        <p:xfrm>
          <a:off x="2607128" y="2046894"/>
          <a:ext cx="6977743" cy="2768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094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Demo</a:t>
            </a:r>
            <a:endParaRPr lang="en-US" dirty="0"/>
          </a:p>
        </p:txBody>
      </p:sp>
      <p:pic>
        <p:nvPicPr>
          <p:cNvPr id="5" name="Picture 4" descr="Penguins, Animals, Birds, Dance, Dancing, Greek, Happ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867" y="1646238"/>
            <a:ext cx="5572265" cy="393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37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Diamond Grid 16x9</vt:lpstr>
      <vt:lpstr>Steam Recommender</vt:lpstr>
      <vt:lpstr>1. Recommendation Parsing</vt:lpstr>
      <vt:lpstr>2. Data Sources</vt:lpstr>
      <vt:lpstr>3.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2016-01-14T17:33:58Z</dcterms:created>
  <dcterms:modified xsi:type="dcterms:W3CDTF">2016-01-14T17:53:21Z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