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sldIdLst>
    <p:sldId id="1121" r:id="rId3"/>
    <p:sldId id="1455" r:id="rId4"/>
  </p:sldIdLst>
  <p:sldSz cx="9144000" cy="5143500" type="screen16x9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625"/>
    <a:srgbClr val="F86C6C"/>
    <a:srgbClr val="F5573D"/>
    <a:srgbClr val="F87A08"/>
    <a:srgbClr val="AE945B"/>
    <a:srgbClr val="EFD077"/>
    <a:srgbClr val="F85252"/>
    <a:srgbClr val="F8766C"/>
    <a:srgbClr val="FFD966"/>
    <a:srgbClr val="0D0D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3" autoAdjust="0"/>
    <p:restoredTop sz="92808" autoAdjust="0"/>
  </p:normalViewPr>
  <p:slideViewPr>
    <p:cSldViewPr snapToGrid="0">
      <p:cViewPr varScale="1">
        <p:scale>
          <a:sx n="122" d="100"/>
          <a:sy n="122" d="100"/>
        </p:scale>
        <p:origin x="1240" y="184"/>
      </p:cViewPr>
      <p:guideLst>
        <p:guide orient="horz" pos="1590"/>
        <p:guide pos="28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56956-169D-4541-87FF-01630286CCB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18E15-D1D1-4317-BBF2-6F54084EE39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A3E7-D815-49D9-BC77-B636881CD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D82A-B5E6-422A-87BE-72261D10DCF4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125335" y="52705"/>
            <a:ext cx="2517140" cy="5405120"/>
            <a:chOff x="11344" y="-444"/>
            <a:chExt cx="3964" cy="8512"/>
          </a:xfrm>
        </p:grpSpPr>
        <p:pic>
          <p:nvPicPr>
            <p:cNvPr id="9" name="图片 8" descr="21314-0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50" y="-444"/>
              <a:ext cx="2405" cy="875"/>
            </a:xfrm>
            <a:prstGeom prst="rect">
              <a:avLst/>
            </a:prstGeom>
          </p:spPr>
        </p:pic>
        <p:pic>
          <p:nvPicPr>
            <p:cNvPr id="10" name="图片 9" descr="品牌标识_蓝色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344" y="5836"/>
              <a:ext cx="3964" cy="2232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Click="0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A3E7-D815-49D9-BC77-B636881CD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D82A-B5E6-422A-87BE-72261D10DCF4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125335" y="52705"/>
            <a:ext cx="2517140" cy="5405120"/>
            <a:chOff x="11344" y="-444"/>
            <a:chExt cx="3964" cy="8512"/>
          </a:xfrm>
        </p:grpSpPr>
        <p:pic>
          <p:nvPicPr>
            <p:cNvPr id="8" name="图片 7" descr="21314-0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50" y="-444"/>
              <a:ext cx="2405" cy="875"/>
            </a:xfrm>
            <a:prstGeom prst="rect">
              <a:avLst/>
            </a:prstGeom>
          </p:spPr>
        </p:pic>
        <p:pic>
          <p:nvPicPr>
            <p:cNvPr id="10" name="图片 9" descr="品牌标识_蓝色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344" y="5836"/>
              <a:ext cx="3964" cy="2232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Click="0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底图"/>
          <p:cNvPicPr>
            <a:picLocks noChangeAspect="1"/>
          </p:cNvPicPr>
          <p:nvPr userDrawn="1"/>
        </p:nvPicPr>
        <p:blipFill>
          <a:blip r:embed="rId2"/>
          <a:srcRect l="3182" t="8294" r="5663" b="382"/>
          <a:stretch>
            <a:fillRect/>
          </a:stretch>
        </p:blipFill>
        <p:spPr>
          <a:xfrm>
            <a:off x="-12065" y="-11430"/>
            <a:ext cx="9168765" cy="5166995"/>
          </a:xfrm>
          <a:prstGeom prst="rect">
            <a:avLst/>
          </a:prstGeom>
        </p:spPr>
      </p:pic>
      <p:grpSp>
        <p:nvGrpSpPr>
          <p:cNvPr id="6" name="组合 5"/>
          <p:cNvGrpSpPr/>
          <p:nvPr userDrawn="1"/>
        </p:nvGrpSpPr>
        <p:grpSpPr>
          <a:xfrm>
            <a:off x="7125335" y="52705"/>
            <a:ext cx="2517140" cy="5405120"/>
            <a:chOff x="11344" y="-444"/>
            <a:chExt cx="3964" cy="8512"/>
          </a:xfrm>
        </p:grpSpPr>
        <p:pic>
          <p:nvPicPr>
            <p:cNvPr id="7" name="图片 6" descr="21314-0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850" y="-444"/>
              <a:ext cx="2405" cy="875"/>
            </a:xfrm>
            <a:prstGeom prst="rect">
              <a:avLst/>
            </a:prstGeom>
          </p:spPr>
        </p:pic>
        <p:pic>
          <p:nvPicPr>
            <p:cNvPr id="10" name="图片 9" descr="品牌标识_蓝色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1344" y="5836"/>
              <a:ext cx="3964" cy="2232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BCFA3E7-D815-49D9-BC77-B636881CD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D82A-B5E6-422A-87BE-72261D10DC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底图"/>
          <p:cNvPicPr>
            <a:picLocks noChangeAspect="1"/>
          </p:cNvPicPr>
          <p:nvPr userDrawn="1"/>
        </p:nvPicPr>
        <p:blipFill>
          <a:blip r:embed="rId2"/>
          <a:srcRect l="3182" t="8294" r="5663" b="382"/>
          <a:stretch>
            <a:fillRect/>
          </a:stretch>
        </p:blipFill>
        <p:spPr>
          <a:xfrm>
            <a:off x="5080" y="-5080"/>
            <a:ext cx="9168765" cy="5166995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502444" y="1623746"/>
            <a:ext cx="8137922" cy="782955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45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25335" y="52705"/>
            <a:ext cx="2517140" cy="5405120"/>
            <a:chOff x="11344" y="-444"/>
            <a:chExt cx="3964" cy="8512"/>
          </a:xfrm>
        </p:grpSpPr>
        <p:pic>
          <p:nvPicPr>
            <p:cNvPr id="7" name="图片 6" descr="21314-0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850" y="-444"/>
              <a:ext cx="2405" cy="875"/>
            </a:xfrm>
            <a:prstGeom prst="rect">
              <a:avLst/>
            </a:prstGeom>
          </p:spPr>
        </p:pic>
        <p:pic>
          <p:nvPicPr>
            <p:cNvPr id="10" name="图片 9" descr="品牌标识_蓝色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1344" y="5836"/>
              <a:ext cx="3964" cy="2232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E7E7-A50F-4A68-815A-8130ADD436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37FA-C90B-43E8-AC4A-65537DD620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cover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底图"/>
          <p:cNvPicPr>
            <a:picLocks noChangeAspect="1"/>
          </p:cNvPicPr>
          <p:nvPr userDrawn="1"/>
        </p:nvPicPr>
        <p:blipFill>
          <a:blip r:embed="rId8"/>
          <a:srcRect l="3182" t="8294" r="5663" b="382"/>
          <a:stretch>
            <a:fillRect/>
          </a:stretch>
        </p:blipFill>
        <p:spPr>
          <a:xfrm>
            <a:off x="-12065" y="-11430"/>
            <a:ext cx="9168765" cy="516699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6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A3E7-D815-49D9-BC77-B636881CD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6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6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DD82A-B5E6-422A-87BE-72261D10DCF4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7125335" y="52705"/>
            <a:ext cx="2517140" cy="5405120"/>
            <a:chOff x="11344" y="-444"/>
            <a:chExt cx="3964" cy="8512"/>
          </a:xfrm>
        </p:grpSpPr>
        <p:pic>
          <p:nvPicPr>
            <p:cNvPr id="13" name="图片 12" descr="21314-02"/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1850" y="-444"/>
              <a:ext cx="2405" cy="875"/>
            </a:xfrm>
            <a:prstGeom prst="rect">
              <a:avLst/>
            </a:prstGeom>
          </p:spPr>
        </p:pic>
        <p:pic>
          <p:nvPicPr>
            <p:cNvPr id="9" name="图片 8" descr="品牌标识_蓝色"/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1344" y="5836"/>
              <a:ext cx="3964" cy="2232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 userDrawn="1"/>
        </p:nvSpPr>
        <p:spPr>
          <a:xfrm>
            <a:off x="575945" y="4596130"/>
            <a:ext cx="15963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苹方-简" panose="020B0600000000000000" charset="-122"/>
                <a:ea typeface="苹方-简" panose="020B0600000000000000" charset="-122"/>
              </a:rPr>
              <a:t>www.</a:t>
            </a:r>
            <a:r>
              <a:rPr lang="en-US" altLang="zh-CN" sz="1400" dirty="0">
                <a:solidFill>
                  <a:schemeClr val="bg1"/>
                </a:solidFill>
                <a:latin typeface="兰亭黑-简" panose="02000000000000000000" charset="-122"/>
                <a:ea typeface="兰亭黑-简" panose="02000000000000000000" charset="-122"/>
              </a:rPr>
              <a:t>yunrong</a:t>
            </a:r>
            <a:r>
              <a:rPr lang="en-US" altLang="zh-CN" sz="1400" dirty="0">
                <a:solidFill>
                  <a:schemeClr val="bg1"/>
                </a:solidFill>
                <a:latin typeface="苹方-简" panose="020B0600000000000000" charset="-122"/>
                <a:ea typeface="苹方-简" panose="020B0600000000000000" charset="-122"/>
              </a:rPr>
              <a:t>.cn</a:t>
            </a:r>
            <a:endParaRPr lang="en-US" altLang="zh-CN" sz="1400" dirty="0">
              <a:solidFill>
                <a:schemeClr val="bg1"/>
              </a:solidFill>
              <a:latin typeface="苹方-简" panose="020B0600000000000000" charset="-122"/>
              <a:ea typeface="苹方-简" panose="020B06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>
    <p:cover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成组"/>
          <p:cNvGrpSpPr/>
          <p:nvPr/>
        </p:nvGrpSpPr>
        <p:grpSpPr>
          <a:xfrm>
            <a:off x="2519045" y="3146425"/>
            <a:ext cx="4464050" cy="204470"/>
            <a:chOff x="0" y="0"/>
            <a:chExt cx="11497371" cy="526624"/>
          </a:xfrm>
        </p:grpSpPr>
        <p:sp>
          <p:nvSpPr>
            <p:cNvPr id="119" name="线条"/>
            <p:cNvSpPr/>
            <p:nvPr/>
          </p:nvSpPr>
          <p:spPr>
            <a:xfrm>
              <a:off x="0" y="263425"/>
              <a:ext cx="5380485" cy="1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>
                <a:defRPr sz="3000" b="0">
                  <a:latin typeface="Helvetica Neue" panose="02000503000000020004"/>
                  <a:ea typeface="Helvetica Neue" panose="02000503000000020004"/>
                  <a:cs typeface="Helvetica Neue" panose="02000503000000020004"/>
                  <a:sym typeface="Helvetica Neue" panose="02000503000000020004"/>
                </a:defRPr>
              </a:pPr>
              <a:endParaRPr sz="1125">
                <a:cs typeface="+mn-ea"/>
                <a:sym typeface="+mn-lt"/>
              </a:endParaRPr>
            </a:p>
          </p:txBody>
        </p:sp>
        <p:sp>
          <p:nvSpPr>
            <p:cNvPr id="120" name="线条"/>
            <p:cNvSpPr/>
            <p:nvPr/>
          </p:nvSpPr>
          <p:spPr>
            <a:xfrm>
              <a:off x="6116886" y="263425"/>
              <a:ext cx="5380485" cy="1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>
                <a:defRPr sz="3000" b="0">
                  <a:latin typeface="Helvetica Neue" panose="02000503000000020004"/>
                  <a:ea typeface="Helvetica Neue" panose="02000503000000020004"/>
                  <a:cs typeface="Helvetica Neue" panose="02000503000000020004"/>
                  <a:sym typeface="Helvetica Neue" panose="02000503000000020004"/>
                </a:defRPr>
              </a:pPr>
              <a:endParaRPr sz="1125">
                <a:cs typeface="+mn-ea"/>
                <a:sym typeface="+mn-lt"/>
              </a:endParaRPr>
            </a:p>
          </p:txBody>
        </p:sp>
        <p:sp>
          <p:nvSpPr>
            <p:cNvPr id="121" name="形状"/>
            <p:cNvSpPr/>
            <p:nvPr/>
          </p:nvSpPr>
          <p:spPr>
            <a:xfrm>
              <a:off x="5515790" y="0"/>
              <a:ext cx="485987" cy="526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>
                <a:defRPr sz="3000" b="0">
                  <a:latin typeface="Helvetica Neue" panose="02000503000000020004"/>
                  <a:ea typeface="Helvetica Neue" panose="02000503000000020004"/>
                  <a:cs typeface="Helvetica Neue" panose="02000503000000020004"/>
                  <a:sym typeface="Helvetica Neue" panose="02000503000000020004"/>
                </a:defRPr>
              </a:pPr>
              <a:endParaRPr sz="1125">
                <a:cs typeface="+mn-ea"/>
                <a:sym typeface="+mn-lt"/>
              </a:endParaRPr>
            </a:p>
          </p:txBody>
        </p:sp>
      </p:grpSp>
      <p:sp>
        <p:nvSpPr>
          <p:cNvPr id="123" name="云融商业项目计划书"/>
          <p:cNvSpPr txBox="1"/>
          <p:nvPr/>
        </p:nvSpPr>
        <p:spPr>
          <a:xfrm>
            <a:off x="1703152" y="1161087"/>
            <a:ext cx="6163144" cy="1305917"/>
          </a:xfrm>
          <a:prstGeom prst="rect">
            <a:avLst/>
          </a:prstGeom>
          <a:ln w="12700">
            <a:miter lim="400000"/>
          </a:ln>
        </p:spPr>
        <p:txBody>
          <a:bodyPr wrap="none" lIns="26788" tIns="26788" rIns="26788" bIns="26788" anchor="ctr">
            <a:spAutoFit/>
          </a:bodyPr>
          <a:lstStyle>
            <a:lvl1pPr defTabSz="12700">
              <a:lnSpc>
                <a:spcPts val="12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0" spc="1200">
                <a:solidFill>
                  <a:srgbClr val="EFD077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核算日终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+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性能调优篇章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4" name="演讲人：乔布斯"/>
          <p:cNvSpPr txBox="1"/>
          <p:nvPr/>
        </p:nvSpPr>
        <p:spPr>
          <a:xfrm>
            <a:off x="3767789" y="3642147"/>
            <a:ext cx="2017682" cy="330200"/>
          </a:xfrm>
          <a:prstGeom prst="rect">
            <a:avLst/>
          </a:prstGeom>
          <a:ln w="12700">
            <a:miter lim="400000"/>
          </a:ln>
        </p:spPr>
        <p:txBody>
          <a:bodyPr wrap="square" lIns="26788" tIns="26788" rIns="26788" bIns="26788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b="0" spc="300">
                <a:solidFill>
                  <a:srgbClr val="AC935D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</a:lstStyle>
          <a:p>
            <a:r>
              <a:rPr sz="1800" dirty="0" err="1">
                <a:solidFill>
                  <a:schemeClr val="bg1"/>
                </a:solidFill>
                <a:cs typeface="+mn-ea"/>
                <a:sym typeface="+mn-lt"/>
              </a:rPr>
              <a:t>演讲人</a:t>
            </a:r>
            <a:r>
              <a:rPr sz="18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孙佳明</a:t>
            </a:r>
            <a:endParaRPr lang="en-US" altLang="zh-CN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适用于消费金融 / P2P业务 / 微金融 / 票据业务 /  企业宣传 / 商业合作等"/>
          <p:cNvSpPr txBox="1"/>
          <p:nvPr/>
        </p:nvSpPr>
        <p:spPr>
          <a:xfrm>
            <a:off x="3240126" y="2558886"/>
            <a:ext cx="3342640" cy="419100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 defTabSz="914400">
              <a:defRPr sz="4000" b="0">
                <a:solidFill>
                  <a:srgbClr val="EFD07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>
              <a:defRPr>
                <a:latin typeface="LilyUPC" panose="020B0604020202020204"/>
                <a:ea typeface="LilyUPC" panose="020B0604020202020204"/>
                <a:cs typeface="LilyUPC" panose="020B0604020202020204"/>
                <a:sym typeface="LilyUPC" panose="020B0604020202020204"/>
              </a:defRPr>
            </a:pPr>
            <a:r>
              <a:rPr lang="zh-CN" altLang="en-US" sz="1800" dirty="0">
                <a:solidFill>
                  <a:schemeClr val="bg1"/>
                </a:solidFill>
                <a:latin typeface="苹方-简" panose="020B0600000000000000" charset="-122"/>
                <a:ea typeface="苹方-简" panose="020B0600000000000000" charset="-122"/>
                <a:cs typeface="+mn-ea"/>
                <a:sym typeface="+mn-lt"/>
              </a:rPr>
              <a:t>杭州恒生云融网络科技有限公司</a:t>
            </a:r>
            <a:endParaRPr sz="1800" dirty="0">
              <a:solidFill>
                <a:schemeClr val="bg1"/>
              </a:solidFill>
              <a:latin typeface="苹方-简" panose="020B0600000000000000" charset="-122"/>
              <a:ea typeface="苹方-简" panose="020B0600000000000000" charset="-122"/>
              <a:cs typeface="+mn-ea"/>
              <a:sym typeface="+mn-lt"/>
            </a:endParaRPr>
          </a:p>
        </p:txBody>
      </p:sp>
      <p:pic>
        <p:nvPicPr>
          <p:cNvPr id="13" name="图片 12" descr="21314-02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3081020" y="842010"/>
            <a:ext cx="1527175" cy="555625"/>
          </a:xfrm>
          <a:prstGeom prst="rect">
            <a:avLst/>
          </a:prstGeom>
        </p:spPr>
      </p:pic>
      <p:pic>
        <p:nvPicPr>
          <p:cNvPr id="2" name="图片 1" descr="品牌标识_蓝色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205" y="-66675"/>
            <a:ext cx="4028440" cy="2268220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7125335" y="52705"/>
            <a:ext cx="2517140" cy="5405120"/>
            <a:chOff x="11344" y="-444"/>
            <a:chExt cx="3964" cy="8512"/>
          </a:xfrm>
        </p:grpSpPr>
        <p:pic>
          <p:nvPicPr>
            <p:cNvPr id="6" name="图片 5" descr="21314-02"/>
            <p:cNvPicPr>
              <a:picLocks noChangeAspect="1"/>
            </p:cNvPicPr>
            <p:nvPr userDrawn="1"/>
          </p:nvPicPr>
          <p:blipFill>
            <a:blip r:embed="rId1"/>
            <a:stretch>
              <a:fillRect/>
            </a:stretch>
          </p:blipFill>
          <p:spPr>
            <a:xfrm>
              <a:off x="11850" y="-444"/>
              <a:ext cx="2405" cy="875"/>
            </a:xfrm>
            <a:prstGeom prst="rect">
              <a:avLst/>
            </a:prstGeom>
          </p:spPr>
        </p:pic>
        <p:pic>
          <p:nvPicPr>
            <p:cNvPr id="9" name="图片 8" descr="品牌标识_蓝色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344" y="5836"/>
              <a:ext cx="3964" cy="2232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Click="0">
    <p:cover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ldLvl="0" animBg="1" advAuto="0"/>
      <p:bldP spid="123" grpId="0" animBg="1" advAuto="0"/>
      <p:bldP spid="124" grpId="0" animBg="1" advAuto="0"/>
      <p:bldP spid="12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谢谢</a:t>
            </a:r>
            <a:endParaRPr kumimoji="1" lang="zh-CN" altLang="en-US" dirty="0"/>
          </a:p>
        </p:txBody>
      </p:sp>
    </p:spTree>
  </p:cSld>
  <p:clrMapOvr>
    <a:masterClrMapping/>
  </p:clrMapOvr>
  <p:transition spd="slow" advClick="0">
    <p:cover/>
  </p:transition>
</p:sld>
</file>

<file path=ppt/tags/tag1.xml><?xml version="1.0" encoding="utf-8"?>
<p:tagLst xmlns:p="http://schemas.openxmlformats.org/presentationml/2006/main">
  <p:tag name="COMMONDATA" val="eyJoZGlkIjoiNzlmMmE5Yjg0ZDFjMTQyNWE0ZDEwNTEwOTdkYzk4Mj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bxdtdmp">
      <a:majorFont>
        <a:latin typeface="+mn-lt"/>
        <a:ea typeface="+mn-ea"/>
        <a:cs typeface=""/>
      </a:majorFont>
      <a:minorFont>
        <a:latin typeface="+mn-lt"/>
        <a:ea typeface="+mn-e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WPS 演示</Application>
  <PresentationFormat>全屏显示(16:9)</PresentationFormat>
  <Paragraphs>8</Paragraphs>
  <Slides>2</Slides>
  <Notes>14</Notes>
  <HiddenSlides>0</HiddenSlides>
  <MMClips>1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苹方-简</vt:lpstr>
      <vt:lpstr>兰亭黑-简</vt:lpstr>
      <vt:lpstr>Helvetica Neue</vt:lpstr>
      <vt:lpstr>LilyUPC</vt:lpstr>
      <vt:lpstr>Segoe Print</vt:lpstr>
      <vt:lpstr>方正黑体简体</vt:lpstr>
      <vt:lpstr>黑体</vt:lpstr>
      <vt:lpstr>+mn-ea</vt:lpstr>
      <vt:lpstr>+mn-lt</vt:lpstr>
      <vt:lpstr>Arial Unicode MS</vt:lpstr>
      <vt:lpstr>Calibri</vt:lpstr>
      <vt:lpstr>圆体-简</vt:lpstr>
      <vt:lpstr>Times New Roman</vt:lpstr>
      <vt:lpstr>华文细黑</vt:lpstr>
      <vt:lpstr>Verdana</vt:lpstr>
      <vt:lpstr>Open Sans</vt:lpstr>
      <vt:lpstr>PT Sans Caption</vt:lpstr>
      <vt:lpstr>PT Sans</vt:lpstr>
      <vt:lpstr>NumberOnly</vt:lpstr>
      <vt:lpstr>Office 主题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10037.pptx</dc:title>
  <dc:creator/>
  <cp:lastModifiedBy>曹佳琪</cp:lastModifiedBy>
  <cp:revision>38</cp:revision>
  <dcterms:created xsi:type="dcterms:W3CDTF">2018-11-19T05:59:00Z</dcterms:created>
  <dcterms:modified xsi:type="dcterms:W3CDTF">2022-12-02T17:58:45Z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D5C9575ED9BA4ACBBC9F0D5EBE9E6E24</vt:lpwstr>
  </property>
</Properties>
</file>