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7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  <p:sldId id="276" r:id="rId23"/>
    <p:sldId id="277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ftp://192.168.180.99/&#20844;&#20849;&#36719;&#20214;/java&#24320;&#21457;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常用环境变量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 smtClean="0"/>
              <a:t>JAVA_HOME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D:\dev_tools\Java\jdk16_35</a:t>
            </a:r>
          </a:p>
          <a:p>
            <a:endParaRPr lang="en-US" dirty="0" smtClean="0"/>
          </a:p>
          <a:p>
            <a:r>
              <a:rPr lang="en-US" b="1" dirty="0" smtClean="0"/>
              <a:t>ANT_HOME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D:\dev_tools\apache-ant-1.8.2</a:t>
            </a:r>
          </a:p>
          <a:p>
            <a:endParaRPr lang="en-US" dirty="0" smtClean="0"/>
          </a:p>
          <a:p>
            <a:r>
              <a:rPr lang="en-US" b="1" dirty="0" smtClean="0"/>
              <a:t>ANT_OPTS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-Xms256m -Xmx512m -</a:t>
            </a:r>
            <a:r>
              <a:rPr lang="en-US" dirty="0" err="1" smtClean="0"/>
              <a:t>XX:MaxPermSize</a:t>
            </a:r>
            <a:r>
              <a:rPr lang="en-US" dirty="0" smtClean="0"/>
              <a:t>=256m</a:t>
            </a:r>
          </a:p>
          <a:p>
            <a:endParaRPr lang="en-US" dirty="0" smtClean="0"/>
          </a:p>
          <a:p>
            <a:r>
              <a:rPr lang="en-US" b="1" dirty="0" smtClean="0"/>
              <a:t>M2_HOME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D:\dev_tools\apache-maven-3.0.5</a:t>
            </a:r>
          </a:p>
          <a:p>
            <a:endParaRPr lang="en-US" dirty="0" smtClean="0"/>
          </a:p>
          <a:p>
            <a:r>
              <a:rPr lang="en-US" b="1" dirty="0" smtClean="0"/>
              <a:t>MAVEN_0PTS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-Xms512m -Xmx512m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err="1" smtClean="0"/>
              <a:t>classpath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.;%JAVA_HOME%\lib\dt.jar;%JAVA_HOME%\lib\tool.jar;%ANT_HOME%\lib;%ANT_HOME%\bin;</a:t>
            </a:r>
            <a:r>
              <a:rPr lang="en-US" dirty="0" smtClean="0">
                <a:solidFill>
                  <a:srgbClr val="FF0000"/>
                </a:solidFill>
              </a:rPr>
              <a:t>（</a:t>
            </a:r>
            <a:r>
              <a:rPr lang="zh-CN" altLang="en-US" dirty="0" smtClean="0">
                <a:solidFill>
                  <a:srgbClr val="FF0000"/>
                </a:solidFill>
              </a:rPr>
              <a:t>注意</a:t>
            </a:r>
            <a:r>
              <a:rPr lang="en-US" altLang="zh-CN" dirty="0" smtClean="0">
                <a:solidFill>
                  <a:srgbClr val="FF0000"/>
                </a:solidFill>
              </a:rPr>
              <a:t>".;"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b="1" dirty="0" smtClean="0"/>
              <a:t>Path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c:\program files\imagemagick-5.5.6-q16;C:\Windows\system32;C:\</a:t>
            </a:r>
            <a:r>
              <a:rPr lang="en-US" dirty="0" err="1" smtClean="0"/>
              <a:t>Windows;C</a:t>
            </a:r>
            <a:r>
              <a:rPr lang="en-US" dirty="0" smtClean="0"/>
              <a:t>:\Windows \System32\</a:t>
            </a:r>
            <a:r>
              <a:rPr lang="en-US" dirty="0" err="1" smtClean="0"/>
              <a:t>Wbem;C</a:t>
            </a:r>
            <a:r>
              <a:rPr lang="en-US" dirty="0" smtClean="0"/>
              <a:t>:\Windows\System32\</a:t>
            </a:r>
            <a:r>
              <a:rPr lang="en-US" dirty="0" err="1" smtClean="0"/>
              <a:t>WindowsPowerShell</a:t>
            </a:r>
            <a:r>
              <a:rPr lang="en-US" dirty="0" smtClean="0"/>
              <a:t>\v1.0\;D: \</a:t>
            </a:r>
            <a:r>
              <a:rPr lang="en-US" dirty="0" err="1" smtClean="0"/>
              <a:t>work_taobao</a:t>
            </a:r>
            <a:r>
              <a:rPr lang="en-US" dirty="0" smtClean="0"/>
              <a:t>\dev-tools\</a:t>
            </a:r>
            <a:r>
              <a:rPr lang="en-US" dirty="0" err="1" smtClean="0"/>
              <a:t>TortoiseSVN</a:t>
            </a:r>
            <a:r>
              <a:rPr lang="en-US" dirty="0" smtClean="0"/>
              <a:t>\</a:t>
            </a:r>
            <a:r>
              <a:rPr lang="en-US" dirty="0" err="1" smtClean="0"/>
              <a:t>bin;D</a:t>
            </a:r>
            <a:r>
              <a:rPr lang="en-US" dirty="0" smtClean="0"/>
              <a:t>:\dev-tools\svn-win32-1.6.6 \</a:t>
            </a:r>
            <a:r>
              <a:rPr lang="en-US" dirty="0" err="1" smtClean="0"/>
              <a:t>bin;D</a:t>
            </a:r>
            <a:r>
              <a:rPr lang="en-US" dirty="0" smtClean="0"/>
              <a:t>:\dev-tools\</a:t>
            </a:r>
            <a:r>
              <a:rPr lang="en-US" dirty="0" err="1" smtClean="0"/>
              <a:t>antx</a:t>
            </a:r>
            <a:r>
              <a:rPr lang="en-US" dirty="0" smtClean="0"/>
              <a:t>\build\</a:t>
            </a:r>
            <a:r>
              <a:rPr lang="en-US" dirty="0" err="1" smtClean="0"/>
              <a:t>bin;D</a:t>
            </a:r>
            <a:r>
              <a:rPr lang="en-US" dirty="0" smtClean="0"/>
              <a:t>:\</a:t>
            </a:r>
            <a:r>
              <a:rPr lang="zh-CN" altLang="en-US" dirty="0" smtClean="0"/>
              <a:t>工具软件</a:t>
            </a:r>
            <a:r>
              <a:rPr lang="en-US" altLang="zh-CN" dirty="0" smtClean="0"/>
              <a:t>\</a:t>
            </a:r>
            <a:r>
              <a:rPr lang="en-US" dirty="0" smtClean="0"/>
              <a:t>Rational\</a:t>
            </a:r>
            <a:r>
              <a:rPr lang="en-US" dirty="0" err="1" smtClean="0"/>
              <a:t>commo</a:t>
            </a:r>
            <a:r>
              <a:rPr lang="en-US" dirty="0" smtClean="0"/>
              <a:t>;</a:t>
            </a:r>
            <a:r>
              <a:rPr lang="en-US" dirty="0" smtClean="0">
                <a:solidFill>
                  <a:srgbClr val="FF0000"/>
                </a:solidFill>
              </a:rPr>
              <a:t>%JAVA_HOME%\bin;%ANT_HOME%\bin;%M2_HOME%\bin;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68388"/>
            <a:ext cx="8229600" cy="398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571472" y="1071546"/>
            <a:ext cx="822960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400" dirty="0" smtClean="0">
                <a:latin typeface="+mj-lt"/>
                <a:ea typeface="+mj-ea"/>
                <a:cs typeface="+mj-cs"/>
              </a:rPr>
              <a:t>替换默认的</a:t>
            </a:r>
            <a:r>
              <a:rPr lang="en-US" altLang="zh-CN" sz="2400" dirty="0" smtClean="0">
                <a:latin typeface="+mj-lt"/>
                <a:ea typeface="+mj-ea"/>
                <a:cs typeface="+mj-cs"/>
              </a:rPr>
              <a:t>maven</a:t>
            </a:r>
            <a:r>
              <a:rPr lang="zh-CN" altLang="en-US" sz="2400" dirty="0" smtClean="0">
                <a:latin typeface="+mj-lt"/>
                <a:ea typeface="+mj-ea"/>
                <a:cs typeface="+mj-cs"/>
              </a:rPr>
              <a:t>安装目录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本地仓库地址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1928826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/>
              <a:t>进入</a:t>
            </a:r>
            <a:r>
              <a:rPr lang="en-US" altLang="zh-CN" sz="2400" dirty="0" smtClean="0"/>
              <a:t>maven</a:t>
            </a:r>
            <a:r>
              <a:rPr lang="zh-CN" altLang="en-US" sz="2400" dirty="0" smtClean="0"/>
              <a:t>全局配置文件，如：</a:t>
            </a:r>
            <a:r>
              <a:rPr lang="en-US" altLang="zh-CN" sz="2400" dirty="0" smtClean="0"/>
              <a:t>D:\dev_tools\apache-maven-3.0.5\conf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修改</a:t>
            </a:r>
            <a:r>
              <a:rPr lang="en-US" altLang="zh-CN" sz="2400" dirty="0" err="1" smtClean="0"/>
              <a:t>localRepository</a:t>
            </a:r>
            <a:r>
              <a:rPr lang="zh-CN" altLang="en-US" sz="2400" dirty="0" smtClean="0"/>
              <a:t>的值</a:t>
            </a:r>
            <a:endParaRPr lang="en-US" altLang="zh-CN" sz="2400" dirty="0" smtClean="0"/>
          </a:p>
          <a:p>
            <a:r>
              <a:rPr lang="zh-CN" altLang="en-US" sz="2400" dirty="0" smtClean="0"/>
              <a:t>地址路径越短越好，过长可能导致编译时加载</a:t>
            </a:r>
            <a:r>
              <a:rPr lang="en-US" altLang="zh-CN" sz="2400" dirty="0" smtClean="0"/>
              <a:t>jar</a:t>
            </a:r>
            <a:r>
              <a:rPr lang="zh-CN" altLang="en-US" sz="2400" dirty="0" smtClean="0"/>
              <a:t>路径超过操作系统限制</a:t>
            </a:r>
            <a:endParaRPr lang="zh-CN" alt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214686"/>
            <a:ext cx="55435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0004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spcBef>
                <a:spcPct val="0"/>
              </a:spcBef>
              <a:defRPr/>
            </a:pPr>
            <a:r>
              <a:rPr lang="zh-CN" altLang="en-US" sz="2400" dirty="0" smtClean="0"/>
              <a:t>替换用户配置</a:t>
            </a:r>
            <a:endParaRPr lang="en-US" altLang="zh-CN" sz="2400" dirty="0" smtClean="0"/>
          </a:p>
          <a:p>
            <a:pPr marL="0" lvl="0" indent="0">
              <a:spcBef>
                <a:spcPct val="0"/>
              </a:spcBef>
              <a:defRPr/>
            </a:pPr>
            <a:endParaRPr lang="zh-CN" altLang="en-US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643050"/>
            <a:ext cx="5672136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Installed JREs</a:t>
            </a:r>
            <a:endParaRPr lang="zh-CN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19033"/>
            <a:ext cx="8229600" cy="388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常用项目配置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 build path</a:t>
            </a:r>
          </a:p>
          <a:p>
            <a:r>
              <a:rPr lang="en-US" altLang="zh-CN" dirty="0" smtClean="0"/>
              <a:t>Deployment assembly</a:t>
            </a:r>
          </a:p>
          <a:p>
            <a:r>
              <a:rPr lang="en-US" altLang="zh-CN" dirty="0" smtClean="0"/>
              <a:t>Java compiler</a:t>
            </a:r>
          </a:p>
          <a:p>
            <a:r>
              <a:rPr lang="en-US" altLang="zh-CN" dirty="0" smtClean="0"/>
              <a:t>Project facets</a:t>
            </a:r>
          </a:p>
          <a:p>
            <a:r>
              <a:rPr lang="en-US" altLang="zh-CN" dirty="0" smtClean="0"/>
              <a:t>Web project settings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常用项目配置</a:t>
            </a:r>
            <a:endParaRPr lang="zh-CN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20408" y="1600200"/>
            <a:ext cx="470318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Java build path</a:t>
            </a:r>
            <a:endParaRPr lang="zh-CN" altLang="en-US" dirty="0"/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146182"/>
            <a:ext cx="6429420" cy="543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Deployment assembly</a:t>
            </a:r>
            <a:endParaRPr lang="zh-CN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071546"/>
            <a:ext cx="76962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786190"/>
            <a:ext cx="736282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Java compiler</a:t>
            </a:r>
            <a:endParaRPr lang="zh-CN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57298"/>
            <a:ext cx="75342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000372"/>
            <a:ext cx="74295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Project facets</a:t>
            </a:r>
            <a:endParaRPr lang="zh-CN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85860"/>
            <a:ext cx="7650848" cy="487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</a:t>
            </a:r>
            <a:r>
              <a:rPr lang="en-US" altLang="zh-CN" dirty="0" smtClean="0"/>
              <a:t>JAVA_HOME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19337" y="2810669"/>
            <a:ext cx="45053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altLang="zh-CN" dirty="0" smtClean="0"/>
              <a:t>Project facets</a:t>
            </a:r>
            <a:endParaRPr lang="zh-CN" alt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357298"/>
            <a:ext cx="56292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28596" y="33575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42910" y="3286124"/>
            <a:ext cx="8229600" cy="939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通常出现在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maven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项目中。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解决方式：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1">
              <a:spcBef>
                <a:spcPct val="0"/>
              </a:spcBef>
              <a:buFont typeface="Arial" pitchFamily="34" charset="0"/>
              <a:buChar char="•"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</a:t>
            </a:r>
            <a:r>
              <a:rPr lang="en-US" altLang="zh-CN" sz="2400" dirty="0" smtClean="0">
                <a:latin typeface="+mj-lt"/>
                <a:ea typeface="+mj-ea"/>
                <a:cs typeface="+mj-cs"/>
              </a:rPr>
              <a:t>P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roperties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—Project  facts—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取消勾选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Dynamic Web Module,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然后点击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apply,ok</a:t>
            </a:r>
            <a:r>
              <a:rPr lang="zh-CN" altLang="en-US" sz="2400" dirty="0" smtClean="0">
                <a:latin typeface="+mj-lt"/>
                <a:ea typeface="+mj-ea"/>
                <a:cs typeface="+mj-cs"/>
              </a:rPr>
              <a:t>。</a:t>
            </a:r>
            <a:endParaRPr lang="en-US" altLang="zh-CN" sz="2400" dirty="0" smtClean="0">
              <a:latin typeface="+mj-lt"/>
              <a:ea typeface="+mj-ea"/>
              <a:cs typeface="+mj-cs"/>
            </a:endParaRPr>
          </a:p>
          <a:p>
            <a:pPr lvl="1">
              <a:spcBef>
                <a:spcPct val="0"/>
              </a:spcBef>
              <a:buFont typeface="Arial" pitchFamily="34" charset="0"/>
              <a:buChar char="•"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执行项目右键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—Maven—Update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altLang="zh-CN" sz="2400" dirty="0" smtClean="0">
                <a:latin typeface="+mj-lt"/>
                <a:ea typeface="+mj-ea"/>
                <a:cs typeface="+mj-cs"/>
              </a:rPr>
              <a:t>P</a:t>
            </a:r>
            <a:r>
              <a:rPr kumimoji="0" lang="en-US" altLang="zh-CN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roject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…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Web project settings</a:t>
            </a:r>
            <a:endParaRPr lang="zh-CN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49071" y="1600200"/>
            <a:ext cx="564585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err="1" smtClean="0"/>
              <a:t>svn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客户端一般使用</a:t>
            </a:r>
            <a:r>
              <a:rPr lang="en-US" altLang="zh-CN" sz="2400" dirty="0" err="1" smtClean="0"/>
              <a:t>TortoiseSVN</a:t>
            </a:r>
            <a:endParaRPr lang="en-US" altLang="zh-CN" sz="2400" dirty="0" smtClean="0"/>
          </a:p>
          <a:p>
            <a:r>
              <a:rPr lang="en-US" altLang="zh-CN" sz="2400" dirty="0" smtClean="0"/>
              <a:t>Eclipse</a:t>
            </a:r>
            <a:r>
              <a:rPr lang="zh-CN" altLang="en-US" sz="2400" dirty="0" smtClean="0"/>
              <a:t>插件一般使用</a:t>
            </a:r>
            <a:r>
              <a:rPr lang="en-US" altLang="zh-CN" sz="2400" dirty="0" smtClean="0"/>
              <a:t>Subversion</a:t>
            </a:r>
          </a:p>
          <a:p>
            <a:r>
              <a:rPr lang="zh-CN" altLang="en-US" sz="2400" dirty="0" smtClean="0"/>
              <a:t>安装时，注意插件与客户段版本的兼容性，才能使插件和客户端都能比对代码，通常</a:t>
            </a:r>
            <a:r>
              <a:rPr lang="en-US" altLang="zh-CN" sz="2400" dirty="0" smtClean="0"/>
              <a:t>eclipse</a:t>
            </a:r>
            <a:r>
              <a:rPr lang="zh-CN" altLang="en-US" sz="2400" dirty="0" smtClean="0"/>
              <a:t>插件比对代码，解决冲突比客户端好用很多。</a:t>
            </a:r>
            <a:endParaRPr lang="en-US" altLang="zh-CN" sz="2400" dirty="0" smtClean="0"/>
          </a:p>
          <a:p>
            <a:r>
              <a:rPr lang="zh-CN" altLang="en-US" sz="2400" dirty="0" smtClean="0"/>
              <a:t>版本不兼容时，高版本</a:t>
            </a:r>
            <a:r>
              <a:rPr lang="en-US" altLang="zh-CN" sz="2400" dirty="0" err="1" smtClean="0"/>
              <a:t>TortoiseSVN</a:t>
            </a:r>
            <a:r>
              <a:rPr lang="zh-CN" altLang="en-US" sz="2400" dirty="0" smtClean="0"/>
              <a:t>下载的文件，就不能使用低版本的</a:t>
            </a:r>
            <a:r>
              <a:rPr lang="en-US" altLang="zh-CN" sz="2400" dirty="0" smtClean="0"/>
              <a:t>eclipse</a:t>
            </a:r>
            <a:r>
              <a:rPr lang="zh-CN" altLang="en-US" sz="2400" dirty="0" smtClean="0"/>
              <a:t>插件去操作。</a:t>
            </a:r>
            <a:endParaRPr lang="en-US" altLang="zh-CN" sz="2400" dirty="0" smtClean="0"/>
          </a:p>
          <a:p>
            <a:r>
              <a:rPr lang="zh-CN" altLang="en-US" sz="2400" dirty="0" smtClean="0"/>
              <a:t>版本兼容</a:t>
            </a:r>
            <a:endParaRPr lang="en-US" altLang="zh-CN" sz="2400" dirty="0" smtClean="0"/>
          </a:p>
          <a:p>
            <a:pPr lvl="1"/>
            <a:r>
              <a:rPr lang="en-US" altLang="zh-CN" sz="2000" dirty="0" err="1" smtClean="0"/>
              <a:t>TortoiseSVN</a:t>
            </a:r>
            <a:r>
              <a:rPr lang="en-US" altLang="zh-CN" sz="2000" dirty="0" smtClean="0"/>
              <a:t> 1.8.* </a:t>
            </a:r>
            <a:r>
              <a:rPr lang="zh-CN" altLang="en-US" sz="2000" dirty="0" smtClean="0"/>
              <a:t>兼容 </a:t>
            </a:r>
            <a:r>
              <a:rPr lang="en-US" altLang="zh-CN" sz="2000" dirty="0" smtClean="0"/>
              <a:t>Subversion 1.8.</a:t>
            </a:r>
            <a:r>
              <a:rPr lang="zh-CN" altLang="en-US" sz="2000" dirty="0" smtClean="0"/>
              <a:t>*及以上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TortoiseSVN</a:t>
            </a:r>
            <a:r>
              <a:rPr lang="en-US" altLang="zh-CN" sz="2000" dirty="0" smtClean="0"/>
              <a:t> 1.7.* </a:t>
            </a:r>
            <a:r>
              <a:rPr lang="zh-CN" altLang="en-US" sz="2000" dirty="0" smtClean="0"/>
              <a:t>兼容 </a:t>
            </a:r>
            <a:r>
              <a:rPr lang="en-US" altLang="zh-CN" sz="2000" dirty="0" smtClean="0"/>
              <a:t>Subversion 1.7.</a:t>
            </a:r>
            <a:r>
              <a:rPr lang="zh-CN" altLang="en-US" sz="2000" dirty="0" smtClean="0"/>
              <a:t>*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TortoiseSVN</a:t>
            </a:r>
            <a:r>
              <a:rPr lang="en-US" altLang="zh-CN" sz="2000" dirty="0" smtClean="0"/>
              <a:t> 1.6.* </a:t>
            </a:r>
            <a:r>
              <a:rPr lang="zh-CN" altLang="en-US" sz="2000" dirty="0" smtClean="0"/>
              <a:t>兼容 </a:t>
            </a:r>
            <a:r>
              <a:rPr lang="en-US" altLang="zh-CN" sz="2000" dirty="0" smtClean="0"/>
              <a:t>Subversion 1.6.</a:t>
            </a:r>
            <a:r>
              <a:rPr lang="zh-CN" altLang="en-US" sz="2000" dirty="0" smtClean="0"/>
              <a:t>*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zh-CN" alt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资料地址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ftp://192.168.180.99/</a:t>
            </a:r>
            <a:r>
              <a:rPr lang="zh-CN" altLang="en-US" dirty="0" smtClean="0">
                <a:hlinkClick r:id="rId2"/>
              </a:rPr>
              <a:t>公共软件</a:t>
            </a:r>
            <a:r>
              <a:rPr lang="en-US" altLang="zh-CN" dirty="0" smtClean="0">
                <a:hlinkClick r:id="rId2"/>
              </a:rPr>
              <a:t>/java</a:t>
            </a:r>
            <a:r>
              <a:rPr lang="zh-CN" altLang="en-US" dirty="0" smtClean="0">
                <a:hlinkClick r:id="rId2"/>
              </a:rPr>
              <a:t>开发</a:t>
            </a:r>
            <a:endParaRPr lang="en-US" altLang="zh-CN" dirty="0" smtClean="0"/>
          </a:p>
          <a:p>
            <a:r>
              <a:rPr lang="zh-CN" altLang="en-US" dirty="0" smtClean="0"/>
              <a:t>用户名：</a:t>
            </a:r>
            <a:r>
              <a:rPr lang="en-US" altLang="zh-CN" dirty="0" err="1" smtClean="0"/>
              <a:t>kjtpay</a:t>
            </a:r>
            <a:endParaRPr lang="en-US" altLang="zh-CN" dirty="0" smtClean="0"/>
          </a:p>
          <a:p>
            <a:r>
              <a:rPr lang="zh-CN" altLang="en-US" dirty="0" smtClean="0"/>
              <a:t>密码：</a:t>
            </a:r>
            <a:r>
              <a:rPr lang="en-US" altLang="zh-CN" dirty="0" err="1" smtClean="0"/>
              <a:t>kjtpay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</a:t>
            </a:r>
            <a:r>
              <a:rPr lang="en-US" altLang="zh-CN" dirty="0" smtClean="0"/>
              <a:t>ANT_HOME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14487" y="2053431"/>
            <a:ext cx="591502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</a:t>
            </a:r>
            <a:r>
              <a:rPr lang="en-US" altLang="zh-CN" dirty="0" smtClean="0"/>
              <a:t>M2_HOME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81150" y="2015331"/>
            <a:ext cx="59817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928694"/>
          </a:xfrm>
        </p:spPr>
        <p:txBody>
          <a:bodyPr/>
          <a:lstStyle/>
          <a:p>
            <a:r>
              <a:rPr lang="zh-CN" altLang="en-US" dirty="0" smtClean="0"/>
              <a:t>开发软件安装建议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1143008"/>
          </a:xfrm>
        </p:spPr>
        <p:txBody>
          <a:bodyPr>
            <a:normAutofit fontScale="92500"/>
          </a:bodyPr>
          <a:lstStyle/>
          <a:p>
            <a:r>
              <a:rPr lang="zh-CN" altLang="en-US" sz="2400" dirty="0" smtClean="0"/>
              <a:t>放在统一根目录下：如</a:t>
            </a:r>
            <a:r>
              <a:rPr lang="en-US" altLang="zh-CN" sz="2400" dirty="0" smtClean="0"/>
              <a:t>:D:\dev_tools\</a:t>
            </a:r>
            <a:r>
              <a:rPr lang="zh-CN" altLang="en-US" sz="2400" dirty="0" smtClean="0"/>
              <a:t>，方便管理以及复制迁移。</a:t>
            </a:r>
            <a:endParaRPr lang="en-US" altLang="zh-CN" sz="2400" dirty="0" smtClean="0"/>
          </a:p>
          <a:p>
            <a:r>
              <a:rPr lang="zh-CN" altLang="en-US" sz="2400" dirty="0" smtClean="0"/>
              <a:t>路径中尽量不使用中文。</a:t>
            </a:r>
            <a:endParaRPr lang="en-US" altLang="zh-CN" sz="2400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00034" y="2214554"/>
            <a:ext cx="8229600" cy="4143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500307"/>
            <a:ext cx="4932409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Eclipse</a:t>
            </a:r>
            <a:r>
              <a:rPr lang="zh-CN" altLang="en-US" dirty="0" smtClean="0"/>
              <a:t>常用配置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工作区间编码</a:t>
            </a:r>
            <a:endParaRPr lang="en-US" altLang="zh-CN" dirty="0" smtClean="0"/>
          </a:p>
          <a:p>
            <a:r>
              <a:rPr lang="zh-CN" altLang="en-US" dirty="0" smtClean="0"/>
              <a:t>修改字体、字号</a:t>
            </a:r>
            <a:endParaRPr lang="en-US" altLang="zh-CN" dirty="0" smtClean="0"/>
          </a:p>
          <a:p>
            <a:r>
              <a:rPr lang="en-US" altLang="zh-CN" dirty="0" smtClean="0"/>
              <a:t>Maven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en-US" altLang="zh-CN" dirty="0" smtClean="0"/>
              <a:t>Installed JREs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工作区间编码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13491" y="1600200"/>
            <a:ext cx="651701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win7</a:t>
            </a:r>
            <a:r>
              <a:rPr lang="zh-CN" altLang="en-US" dirty="0" smtClean="0"/>
              <a:t>启用</a:t>
            </a:r>
            <a:r>
              <a:rPr lang="en-US" altLang="zh-CN" dirty="0" smtClean="0"/>
              <a:t>Courier New</a:t>
            </a:r>
            <a:r>
              <a:rPr lang="zh-CN" altLang="en-US" dirty="0" smtClean="0"/>
              <a:t>字体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9"/>
            <a:ext cx="8229600" cy="64294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dirty="0" smtClean="0"/>
              <a:t>C:\Windows\Fonts</a:t>
            </a:r>
            <a:r>
              <a:rPr lang="zh-CN" altLang="en-US" sz="2400" dirty="0" smtClean="0"/>
              <a:t>下找到</a:t>
            </a:r>
            <a:r>
              <a:rPr lang="en-US" altLang="zh-CN" sz="2400" dirty="0" smtClean="0"/>
              <a:t>Courier New</a:t>
            </a:r>
            <a:r>
              <a:rPr lang="zh-CN" altLang="en-US" sz="2400" dirty="0" smtClean="0"/>
              <a:t>字体，在右键菜单中点击“显示”。</a:t>
            </a:r>
            <a:endParaRPr lang="zh-CN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000240"/>
            <a:ext cx="60483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Eclipse</a:t>
            </a:r>
            <a:r>
              <a:rPr lang="zh-CN" altLang="en-US" dirty="0" smtClean="0"/>
              <a:t>字体调整</a:t>
            </a:r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904879"/>
            <a:ext cx="6715172" cy="5793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313</Words>
  <PresentationFormat>全屏显示(4:3)</PresentationFormat>
  <Paragraphs>72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常用环境变量</vt:lpstr>
      <vt:lpstr>验证JAVA_HOME</vt:lpstr>
      <vt:lpstr>验证ANT_HOME</vt:lpstr>
      <vt:lpstr>验证M2_HOME</vt:lpstr>
      <vt:lpstr>开发软件安装建议</vt:lpstr>
      <vt:lpstr>Eclipse常用配置</vt:lpstr>
      <vt:lpstr>工作区间编码</vt:lpstr>
      <vt:lpstr>win7启用Courier New字体</vt:lpstr>
      <vt:lpstr>Eclipse字体调整</vt:lpstr>
      <vt:lpstr>Maven配置</vt:lpstr>
      <vt:lpstr>修改maven本地仓库地址</vt:lpstr>
      <vt:lpstr>Maven配置</vt:lpstr>
      <vt:lpstr>Installed JREs</vt:lpstr>
      <vt:lpstr>常用项目配置</vt:lpstr>
      <vt:lpstr>常用项目配置</vt:lpstr>
      <vt:lpstr>Java build path</vt:lpstr>
      <vt:lpstr>Deployment assembly</vt:lpstr>
      <vt:lpstr>Java compiler</vt:lpstr>
      <vt:lpstr>Project facets</vt:lpstr>
      <vt:lpstr>Project facets</vt:lpstr>
      <vt:lpstr>Web project settings</vt:lpstr>
      <vt:lpstr>关于svn</vt:lpstr>
      <vt:lpstr>资料地址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常用环境变量</dc:title>
  <dc:creator>yuanjun</dc:creator>
  <cp:lastModifiedBy>admin</cp:lastModifiedBy>
  <cp:revision>58</cp:revision>
  <dcterms:created xsi:type="dcterms:W3CDTF">2014-06-05T08:13:21Z</dcterms:created>
  <dcterms:modified xsi:type="dcterms:W3CDTF">2015-01-07T01:24:58Z</dcterms:modified>
</cp:coreProperties>
</file>