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1834</Words>
  <Application>Microsoft Office PowerPoint</Application>
  <PresentationFormat>全屏显示(4:3)</PresentationFormat>
  <Paragraphs>305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maven</vt:lpstr>
      <vt:lpstr>什么是构建</vt:lpstr>
      <vt:lpstr>Maven-构建工具</vt:lpstr>
      <vt:lpstr>Maven-依赖管理</vt:lpstr>
      <vt:lpstr>Maven-依赖管理</vt:lpstr>
      <vt:lpstr>Maven-信息管理</vt:lpstr>
      <vt:lpstr>Maven与ant对比</vt:lpstr>
      <vt:lpstr>Maven</vt:lpstr>
      <vt:lpstr>Maven项目默认目录结构</vt:lpstr>
      <vt:lpstr>项目对象模型-POM</vt:lpstr>
      <vt:lpstr>项目对象模型-POM</vt:lpstr>
      <vt:lpstr>maven配置与仓库</vt:lpstr>
      <vt:lpstr>Maven核心概念</vt:lpstr>
      <vt:lpstr>Maven插件与目标</vt:lpstr>
      <vt:lpstr>Maven插件与目标</vt:lpstr>
      <vt:lpstr>Maven插件与目标</vt:lpstr>
      <vt:lpstr>Maven常用命令</vt:lpstr>
      <vt:lpstr>生命周期和阶段</vt:lpstr>
      <vt:lpstr>Maven生命周期</vt:lpstr>
      <vt:lpstr>Maven生命周期</vt:lpstr>
      <vt:lpstr>Maven生命周期</vt:lpstr>
      <vt:lpstr>Maven生命周期</vt:lpstr>
      <vt:lpstr>Maven生命周期</vt:lpstr>
      <vt:lpstr>Maven生命周期与插件</vt:lpstr>
      <vt:lpstr>Maven坐标</vt:lpstr>
      <vt:lpstr>Maven坐标</vt:lpstr>
      <vt:lpstr>Maven仓库</vt:lpstr>
      <vt:lpstr>Maven依赖管理</vt:lpstr>
      <vt:lpstr>Maven依赖管理</vt:lpstr>
      <vt:lpstr>依赖规则</vt:lpstr>
      <vt:lpstr>依赖规则</vt:lpstr>
      <vt:lpstr>排除依赖</vt:lpstr>
      <vt:lpstr>聚合项目</vt:lpstr>
      <vt:lpstr>继承</vt:lpstr>
      <vt:lpstr>Profile-基于环境构建</vt:lpstr>
      <vt:lpstr>profile</vt:lpstr>
      <vt:lpstr>总结</vt:lpstr>
      <vt:lpstr>总结</vt:lpstr>
      <vt:lpstr>总结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Administrator</dc:creator>
  <cp:lastModifiedBy>admin</cp:lastModifiedBy>
  <cp:revision>170</cp:revision>
  <dcterms:created xsi:type="dcterms:W3CDTF">2014-06-03T15:22:33Z</dcterms:created>
  <dcterms:modified xsi:type="dcterms:W3CDTF">2014-06-13T08:57:22Z</dcterms:modified>
</cp:coreProperties>
</file>