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1760</Words>
  <PresentationFormat>全屏显示(4:3)</PresentationFormat>
  <Paragraphs>387</Paragraphs>
  <Slides>68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69" baseType="lpstr">
      <vt:lpstr>Office 主题</vt:lpstr>
      <vt:lpstr>spring</vt:lpstr>
      <vt:lpstr>spring</vt:lpstr>
      <vt:lpstr>spring</vt:lpstr>
      <vt:lpstr>spring</vt:lpstr>
      <vt:lpstr>Spring 核心技术</vt:lpstr>
      <vt:lpstr>Usage scenarios</vt:lpstr>
      <vt:lpstr>Usage scenarios</vt:lpstr>
      <vt:lpstr>IOC container</vt:lpstr>
      <vt:lpstr>IOC container</vt:lpstr>
      <vt:lpstr>configuration metadata</vt:lpstr>
      <vt:lpstr>configuration metadata</vt:lpstr>
      <vt:lpstr>configuration metadata</vt:lpstr>
      <vt:lpstr>&lt;beans/&gt;</vt:lpstr>
      <vt:lpstr>&lt;bean&gt;:类的实例</vt:lpstr>
      <vt:lpstr>Instantiating beans</vt:lpstr>
      <vt:lpstr>Instantiating beans</vt:lpstr>
      <vt:lpstr>Dependency injection</vt:lpstr>
      <vt:lpstr>Dependency injection</vt:lpstr>
      <vt:lpstr>Dependency injection</vt:lpstr>
      <vt:lpstr>Instantiating beans</vt:lpstr>
      <vt:lpstr>Instantiating beans</vt:lpstr>
      <vt:lpstr>Instantiating beans</vt:lpstr>
      <vt:lpstr>Instantiating beans</vt:lpstr>
      <vt:lpstr>Instantiating beans</vt:lpstr>
      <vt:lpstr>Instantiating beans</vt:lpstr>
      <vt:lpstr>Instantiating beans</vt:lpstr>
      <vt:lpstr>Instantiating beans</vt:lpstr>
      <vt:lpstr>Instantiating beans</vt:lpstr>
      <vt:lpstr>Instantiating beans</vt:lpstr>
      <vt:lpstr>Instantiating beans</vt:lpstr>
      <vt:lpstr>Instantiating beans</vt:lpstr>
      <vt:lpstr>Alias</vt:lpstr>
      <vt:lpstr>Method injection</vt:lpstr>
      <vt:lpstr>Method injection</vt:lpstr>
      <vt:lpstr>Method injection</vt:lpstr>
      <vt:lpstr>Lookup method injection</vt:lpstr>
      <vt:lpstr>Arbitrary method replacement</vt:lpstr>
      <vt:lpstr>Arbitrary method replacement</vt:lpstr>
      <vt:lpstr>Bean scopes</vt:lpstr>
      <vt:lpstr>Bean scopes</vt:lpstr>
      <vt:lpstr>Bean scopes</vt:lpstr>
      <vt:lpstr>Customizing the nature of a bean</vt:lpstr>
      <vt:lpstr>Customizing the nature of a bean</vt:lpstr>
      <vt:lpstr>Combining lifecycle mechanisms</vt:lpstr>
      <vt:lpstr>Aware interfaces</vt:lpstr>
      <vt:lpstr>Bean definition inheritance</vt:lpstr>
      <vt:lpstr>Container Extension Points</vt:lpstr>
      <vt:lpstr>Annotation-based container configuration</vt:lpstr>
      <vt:lpstr>Annotation-based container configuration</vt:lpstr>
      <vt:lpstr>Classpath scanning and managed components</vt:lpstr>
      <vt:lpstr>Defining bean metadata within components</vt:lpstr>
      <vt:lpstr>Naming autodetected components</vt:lpstr>
      <vt:lpstr>JSR 330 Standard Annotations</vt:lpstr>
      <vt:lpstr>Java-based container configuration</vt:lpstr>
      <vt:lpstr>@Bean</vt:lpstr>
      <vt:lpstr>@Bean</vt:lpstr>
      <vt:lpstr>@Bean</vt:lpstr>
      <vt:lpstr>@ImportResource</vt:lpstr>
      <vt:lpstr>Java-based container configuration</vt:lpstr>
      <vt:lpstr>AnnotationConfigApplicationContext</vt:lpstr>
      <vt:lpstr>AnnotationConfigApplicationContext</vt:lpstr>
      <vt:lpstr>Composing Java-based configurations</vt:lpstr>
      <vt:lpstr>Registering a LoadTimeWeaver</vt:lpstr>
      <vt:lpstr>MessageSource</vt:lpstr>
      <vt:lpstr>MessageSource</vt:lpstr>
      <vt:lpstr>BeanFactory or ApplicationContext</vt:lpstr>
      <vt:lpstr>spring4</vt:lpstr>
      <vt:lpstr>Spring4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spring4</dc:title>
  <dc:creator>yuanjun</dc:creator>
  <cp:lastModifiedBy>admin</cp:lastModifiedBy>
  <cp:revision>325</cp:revision>
  <dcterms:created xsi:type="dcterms:W3CDTF">2014-06-13T05:34:11Z</dcterms:created>
  <dcterms:modified xsi:type="dcterms:W3CDTF">2014-07-08T06:37:29Z</dcterms:modified>
</cp:coreProperties>
</file>