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4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1592</TotalTime>
  <Words>1509</Words>
  <PresentationFormat>全屏显示(4:3)</PresentationFormat>
  <Paragraphs>283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龙腾四海</vt:lpstr>
      <vt:lpstr>Spring MVC</vt:lpstr>
      <vt:lpstr>Spring MVC</vt:lpstr>
      <vt:lpstr>Spring MVC</vt:lpstr>
      <vt:lpstr>Spring MVC</vt:lpstr>
      <vt:lpstr>Spring MVC</vt:lpstr>
      <vt:lpstr>DispatcherServlet</vt:lpstr>
      <vt:lpstr>DispatcherServlet</vt:lpstr>
      <vt:lpstr>DispatcherServlet</vt:lpstr>
      <vt:lpstr>WebApplicationContext</vt:lpstr>
      <vt:lpstr>WebApplicationContext</vt:lpstr>
      <vt:lpstr>DispatcherServlet处理流程</vt:lpstr>
      <vt:lpstr>DispatcherServlet</vt:lpstr>
      <vt:lpstr>DispatcherServlet初始化参数</vt:lpstr>
      <vt:lpstr>Implementing Controllers</vt:lpstr>
      <vt:lpstr>@RequestMapping</vt:lpstr>
      <vt:lpstr>@RequestMapping</vt:lpstr>
      <vt:lpstr>@RequestMapping</vt:lpstr>
      <vt:lpstr>@RequestMapping</vt:lpstr>
      <vt:lpstr>URI Template Patterns</vt:lpstr>
      <vt:lpstr>URI Template Patterns</vt:lpstr>
      <vt:lpstr>URI Template Patterns</vt:lpstr>
      <vt:lpstr>Matrix Variables</vt:lpstr>
      <vt:lpstr>Matrix Variables</vt:lpstr>
      <vt:lpstr>Matrix Variables</vt:lpstr>
      <vt:lpstr>Consumable Media Types 接受的媒介类型</vt:lpstr>
      <vt:lpstr>Producible Media Types 返回的媒介类型</vt:lpstr>
      <vt:lpstr>params and headers</vt:lpstr>
      <vt:lpstr>参数注入</vt:lpstr>
      <vt:lpstr>参数注入</vt:lpstr>
      <vt:lpstr>参数注入</vt:lpstr>
      <vt:lpstr>参数注入注解</vt:lpstr>
      <vt:lpstr>参数注入-支持XML</vt:lpstr>
      <vt:lpstr>返回类型</vt:lpstr>
      <vt:lpstr>返回类型</vt:lpstr>
      <vt:lpstr>返回类型</vt:lpstr>
      <vt:lpstr>常用注解</vt:lpstr>
      <vt:lpstr>常用注解</vt:lpstr>
      <vt:lpstr>HandlerInterceptor</vt:lpstr>
      <vt:lpstr>工具类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yuanjun</dc:creator>
  <cp:lastModifiedBy>admin</cp:lastModifiedBy>
  <cp:revision>235</cp:revision>
  <dcterms:created xsi:type="dcterms:W3CDTF">2014-06-27T09:03:06Z</dcterms:created>
  <dcterms:modified xsi:type="dcterms:W3CDTF">2014-07-28T08:41:46Z</dcterms:modified>
</cp:coreProperties>
</file>