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78" r:id="rId2"/>
    <p:sldId id="1471" r:id="rId3"/>
    <p:sldId id="1474" r:id="rId4"/>
    <p:sldId id="1481" r:id="rId5"/>
    <p:sldId id="1473" r:id="rId6"/>
    <p:sldId id="1484" r:id="rId7"/>
    <p:sldId id="1485" r:id="rId8"/>
    <p:sldId id="1475" r:id="rId9"/>
    <p:sldId id="1476" r:id="rId10"/>
    <p:sldId id="1478" r:id="rId11"/>
    <p:sldId id="1470" r:id="rId12"/>
    <p:sldId id="1477" r:id="rId13"/>
    <p:sldId id="1479" r:id="rId14"/>
    <p:sldId id="1480" r:id="rId15"/>
    <p:sldId id="1511" r:id="rId16"/>
    <p:sldId id="1489" r:id="rId17"/>
    <p:sldId id="1491" r:id="rId18"/>
    <p:sldId id="1512" r:id="rId19"/>
    <p:sldId id="1492" r:id="rId20"/>
    <p:sldId id="1493" r:id="rId21"/>
    <p:sldId id="1504" r:id="rId22"/>
    <p:sldId id="1506" r:id="rId23"/>
    <p:sldId id="1505" r:id="rId24"/>
    <p:sldId id="1507" r:id="rId25"/>
    <p:sldId id="1508" r:id="rId26"/>
    <p:sldId id="1510" r:id="rId27"/>
    <p:sldId id="1509" r:id="rId28"/>
    <p:sldId id="1514" r:id="rId29"/>
    <p:sldId id="1515" r:id="rId30"/>
    <p:sldId id="1516" r:id="rId31"/>
    <p:sldId id="1521" r:id="rId32"/>
    <p:sldId id="1517" r:id="rId33"/>
    <p:sldId id="1526" r:id="rId34"/>
    <p:sldId id="1528" r:id="rId35"/>
    <p:sldId id="1518" r:id="rId36"/>
    <p:sldId id="1522" r:id="rId37"/>
    <p:sldId id="1532" r:id="rId38"/>
    <p:sldId id="1523" r:id="rId39"/>
    <p:sldId id="1524" r:id="rId40"/>
    <p:sldId id="1535" r:id="rId41"/>
    <p:sldId id="1519" r:id="rId42"/>
    <p:sldId id="1529" r:id="rId43"/>
    <p:sldId id="1530" r:id="rId44"/>
    <p:sldId id="1533" r:id="rId45"/>
    <p:sldId id="1536" r:id="rId46"/>
    <p:sldId id="1537" r:id="rId47"/>
    <p:sldId id="265" r:id="rId48"/>
  </p:sldIdLst>
  <p:sldSz cx="9144000" cy="6858000" type="screen4x3"/>
  <p:notesSz cx="6735763" cy="98663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32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EB8"/>
    <a:srgbClr val="005A9E"/>
    <a:srgbClr val="135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404" autoAdjust="0"/>
  </p:normalViewPr>
  <p:slideViewPr>
    <p:cSldViewPr showGuides="1">
      <p:cViewPr>
        <p:scale>
          <a:sx n="90" d="100"/>
          <a:sy n="90" d="100"/>
        </p:scale>
        <p:origin x="-840" y="402"/>
      </p:cViewPr>
      <p:guideLst>
        <p:guide orient="horz" pos="2332"/>
        <p:guide pos="2903"/>
      </p:guideLst>
    </p:cSldViewPr>
  </p:slideViewPr>
  <p:outlineViewPr>
    <p:cViewPr>
      <p:scale>
        <a:sx n="33" d="100"/>
        <a:sy n="33" d="100"/>
      </p:scale>
      <p:origin x="102" y="5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9AFE2-B7AA-4163-8EC4-0570CD3E0FA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8619EA-A120-42E9-BE53-275813DB52F0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性能调优工具</a:t>
          </a:r>
          <a:endParaRPr lang="zh-CN" altLang="en-US" dirty="0"/>
        </a:p>
      </dgm:t>
    </dgm:pt>
    <dgm:pt modelId="{F99A462E-06D0-4EF9-BC0A-96F4B810F2BC}" type="parTrans" cxnId="{2F2B0643-2519-452E-90A0-D45150A8866E}">
      <dgm:prSet/>
      <dgm:spPr/>
      <dgm:t>
        <a:bodyPr/>
        <a:lstStyle/>
        <a:p>
          <a:endParaRPr lang="zh-CN" altLang="en-US"/>
        </a:p>
      </dgm:t>
    </dgm:pt>
    <dgm:pt modelId="{36557370-8E3B-4CB2-A07D-F0C039C85B3C}" type="sibTrans" cxnId="{2F2B0643-2519-452E-90A0-D45150A8866E}">
      <dgm:prSet/>
      <dgm:spPr/>
      <dgm:t>
        <a:bodyPr/>
        <a:lstStyle/>
        <a:p>
          <a:endParaRPr lang="zh-CN" altLang="en-US"/>
        </a:p>
      </dgm:t>
    </dgm:pt>
    <dgm:pt modelId="{6E3E3390-02BA-415F-B418-247C21A0B690}">
      <dgm:prSet phldrT="[文本]"/>
      <dgm:spPr/>
      <dgm:t>
        <a:bodyPr/>
        <a:lstStyle/>
        <a:p>
          <a:r>
            <a:rPr lang="zh-CN" altLang="en-US" dirty="0" smtClean="0"/>
            <a:t>内存与</a:t>
          </a:r>
          <a:r>
            <a:rPr lang="en-US" altLang="zh-CN" dirty="0" smtClean="0"/>
            <a:t>GC</a:t>
          </a:r>
          <a:endParaRPr lang="zh-CN" altLang="en-US" dirty="0"/>
        </a:p>
      </dgm:t>
    </dgm:pt>
    <dgm:pt modelId="{43759D4B-0E4B-4CDF-80DF-89C5480D6A84}" type="parTrans" cxnId="{043C24E0-2D57-4AD3-A9A2-5E06DA9E9C32}">
      <dgm:prSet/>
      <dgm:spPr/>
      <dgm:t>
        <a:bodyPr/>
        <a:lstStyle/>
        <a:p>
          <a:endParaRPr lang="zh-CN" altLang="en-US"/>
        </a:p>
      </dgm:t>
    </dgm:pt>
    <dgm:pt modelId="{35440FD7-7066-419A-A2ED-6186797F5E65}" type="sibTrans" cxnId="{043C24E0-2D57-4AD3-A9A2-5E06DA9E9C32}">
      <dgm:prSet/>
      <dgm:spPr/>
      <dgm:t>
        <a:bodyPr/>
        <a:lstStyle/>
        <a:p>
          <a:endParaRPr lang="zh-CN" altLang="en-US"/>
        </a:p>
      </dgm:t>
    </dgm:pt>
    <dgm:pt modelId="{0113CA96-AB66-4F6D-A02B-913E3E31FD06}">
      <dgm:prSet phldrT="[文本]"/>
      <dgm:spPr/>
      <dgm:t>
        <a:bodyPr/>
        <a:lstStyle/>
        <a:p>
          <a:r>
            <a:rPr lang="zh-CN" altLang="en-US" dirty="0" smtClean="0"/>
            <a:t>线程与同步</a:t>
          </a:r>
          <a:endParaRPr lang="zh-CN" altLang="en-US" dirty="0"/>
        </a:p>
      </dgm:t>
    </dgm:pt>
    <dgm:pt modelId="{96D10D78-6825-49EA-A28F-DFA2BEC9F52A}" type="parTrans" cxnId="{A07A08A1-1815-4A45-900B-3385FA0DB625}">
      <dgm:prSet/>
      <dgm:spPr/>
      <dgm:t>
        <a:bodyPr/>
        <a:lstStyle/>
        <a:p>
          <a:endParaRPr lang="zh-CN" altLang="en-US"/>
        </a:p>
      </dgm:t>
    </dgm:pt>
    <dgm:pt modelId="{ABAEB2B5-CD4A-479E-B83F-40113F8EDD62}" type="sibTrans" cxnId="{A07A08A1-1815-4A45-900B-3385FA0DB625}">
      <dgm:prSet/>
      <dgm:spPr/>
      <dgm:t>
        <a:bodyPr/>
        <a:lstStyle/>
        <a:p>
          <a:endParaRPr lang="zh-CN" altLang="en-US"/>
        </a:p>
      </dgm:t>
    </dgm:pt>
    <dgm:pt modelId="{B0026916-22D1-426E-BC91-2775E1C9FEBD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2EC32AB4-8E76-4941-B67F-7F9CB7CF6EB0}" type="parTrans" cxnId="{E9C0E793-6FF3-4E44-874C-49758B9080CC}">
      <dgm:prSet/>
      <dgm:spPr/>
      <dgm:t>
        <a:bodyPr/>
        <a:lstStyle/>
        <a:p>
          <a:endParaRPr lang="zh-CN" altLang="en-US"/>
        </a:p>
      </dgm:t>
    </dgm:pt>
    <dgm:pt modelId="{11712FDE-CC35-479A-A0FF-A403BA71BBB6}" type="sibTrans" cxnId="{E9C0E793-6FF3-4E44-874C-49758B9080CC}">
      <dgm:prSet/>
      <dgm:spPr/>
      <dgm:t>
        <a:bodyPr/>
        <a:lstStyle/>
        <a:p>
          <a:endParaRPr lang="zh-CN" altLang="en-US"/>
        </a:p>
      </dgm:t>
    </dgm:pt>
    <dgm:pt modelId="{6FD0A5C3-D19B-438D-B0A0-BFBAE7FC4412}" type="pres">
      <dgm:prSet presAssocID="{EFF9AFE2-B7AA-4163-8EC4-0570CD3E0F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39300F7-F824-48D5-B677-0732243E7C1F}" type="pres">
      <dgm:prSet presAssocID="{EFF9AFE2-B7AA-4163-8EC4-0570CD3E0FA4}" presName="Name1" presStyleCnt="0"/>
      <dgm:spPr/>
    </dgm:pt>
    <dgm:pt modelId="{4AEBE958-63AF-45E8-BD6C-AA80030EC7C7}" type="pres">
      <dgm:prSet presAssocID="{EFF9AFE2-B7AA-4163-8EC4-0570CD3E0FA4}" presName="cycle" presStyleCnt="0"/>
      <dgm:spPr/>
    </dgm:pt>
    <dgm:pt modelId="{53ABBEAC-9AED-43E3-B62E-735CAAADCA06}" type="pres">
      <dgm:prSet presAssocID="{EFF9AFE2-B7AA-4163-8EC4-0570CD3E0FA4}" presName="srcNode" presStyleLbl="node1" presStyleIdx="0" presStyleCnt="4"/>
      <dgm:spPr/>
    </dgm:pt>
    <dgm:pt modelId="{1A64D0E3-C85C-42A5-9E25-05BB224F8B47}" type="pres">
      <dgm:prSet presAssocID="{EFF9AFE2-B7AA-4163-8EC4-0570CD3E0FA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B4771A4-211A-49B7-AA62-259819D8087E}" type="pres">
      <dgm:prSet presAssocID="{EFF9AFE2-B7AA-4163-8EC4-0570CD3E0FA4}" presName="extraNode" presStyleLbl="node1" presStyleIdx="0" presStyleCnt="4"/>
      <dgm:spPr/>
    </dgm:pt>
    <dgm:pt modelId="{FDAB0082-5015-41EA-B456-9695C8929BC7}" type="pres">
      <dgm:prSet presAssocID="{EFF9AFE2-B7AA-4163-8EC4-0570CD3E0FA4}" presName="dstNode" presStyleLbl="node1" presStyleIdx="0" presStyleCnt="4"/>
      <dgm:spPr/>
    </dgm:pt>
    <dgm:pt modelId="{15F97248-6C78-4717-9D51-BB939C040A84}" type="pres">
      <dgm:prSet presAssocID="{498619EA-A120-42E9-BE53-275813DB52F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75ED31-A781-4BDF-ACC7-56177D8DFF67}" type="pres">
      <dgm:prSet presAssocID="{498619EA-A120-42E9-BE53-275813DB52F0}" presName="accent_1" presStyleCnt="0"/>
      <dgm:spPr/>
    </dgm:pt>
    <dgm:pt modelId="{B77A3EFA-3447-4329-98E5-AE71EFCA262E}" type="pres">
      <dgm:prSet presAssocID="{498619EA-A120-42E9-BE53-275813DB52F0}" presName="accentRepeatNode" presStyleLbl="solidFgAcc1" presStyleIdx="0" presStyleCnt="4"/>
      <dgm:spPr/>
    </dgm:pt>
    <dgm:pt modelId="{75EE90D9-361D-435A-8883-4EA6F8A84725}" type="pres">
      <dgm:prSet presAssocID="{6E3E3390-02BA-415F-B418-247C21A0B69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18399-5122-4177-BC55-320C8A48B712}" type="pres">
      <dgm:prSet presAssocID="{6E3E3390-02BA-415F-B418-247C21A0B690}" presName="accent_2" presStyleCnt="0"/>
      <dgm:spPr/>
    </dgm:pt>
    <dgm:pt modelId="{9B93ADB8-2AF4-45A9-B504-BA4E18753011}" type="pres">
      <dgm:prSet presAssocID="{6E3E3390-02BA-415F-B418-247C21A0B690}" presName="accentRepeatNode" presStyleLbl="solidFgAcc1" presStyleIdx="1" presStyleCnt="4"/>
      <dgm:spPr/>
    </dgm:pt>
    <dgm:pt modelId="{A82E9AA5-1465-48AD-9B1B-6C183553395A}" type="pres">
      <dgm:prSet presAssocID="{0113CA96-AB66-4F6D-A02B-913E3E31FD0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A187CC-2161-4398-8ABF-5CD124C2E688}" type="pres">
      <dgm:prSet presAssocID="{0113CA96-AB66-4F6D-A02B-913E3E31FD06}" presName="accent_3" presStyleCnt="0"/>
      <dgm:spPr/>
    </dgm:pt>
    <dgm:pt modelId="{DD068379-27A7-403C-8ACE-CD99F28E026C}" type="pres">
      <dgm:prSet presAssocID="{0113CA96-AB66-4F6D-A02B-913E3E31FD06}" presName="accentRepeatNode" presStyleLbl="solidFgAcc1" presStyleIdx="2" presStyleCnt="4"/>
      <dgm:spPr/>
    </dgm:pt>
    <dgm:pt modelId="{E8F22FC0-3E26-4A5C-B7E9-28EB1B932760}" type="pres">
      <dgm:prSet presAssocID="{B0026916-22D1-426E-BC91-2775E1C9FEB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8213F2-E75F-4A5B-BF4C-CD308D386088}" type="pres">
      <dgm:prSet presAssocID="{B0026916-22D1-426E-BC91-2775E1C9FEBD}" presName="accent_4" presStyleCnt="0"/>
      <dgm:spPr/>
    </dgm:pt>
    <dgm:pt modelId="{01186A94-15BF-4674-873B-E9AFEE5EF369}" type="pres">
      <dgm:prSet presAssocID="{B0026916-22D1-426E-BC91-2775E1C9FEBD}" presName="accentRepeatNode" presStyleLbl="solidFgAcc1" presStyleIdx="3" presStyleCnt="4"/>
      <dgm:spPr/>
    </dgm:pt>
  </dgm:ptLst>
  <dgm:cxnLst>
    <dgm:cxn modelId="{E9C0E793-6FF3-4E44-874C-49758B9080CC}" srcId="{EFF9AFE2-B7AA-4163-8EC4-0570CD3E0FA4}" destId="{B0026916-22D1-426E-BC91-2775E1C9FEBD}" srcOrd="3" destOrd="0" parTransId="{2EC32AB4-8E76-4941-B67F-7F9CB7CF6EB0}" sibTransId="{11712FDE-CC35-479A-A0FF-A403BA71BBB6}"/>
    <dgm:cxn modelId="{A07A08A1-1815-4A45-900B-3385FA0DB625}" srcId="{EFF9AFE2-B7AA-4163-8EC4-0570CD3E0FA4}" destId="{0113CA96-AB66-4F6D-A02B-913E3E31FD06}" srcOrd="2" destOrd="0" parTransId="{96D10D78-6825-49EA-A28F-DFA2BEC9F52A}" sibTransId="{ABAEB2B5-CD4A-479E-B83F-40113F8EDD62}"/>
    <dgm:cxn modelId="{24CB12E9-02C9-433C-9D6B-47AA2592B0D9}" type="presOf" srcId="{B0026916-22D1-426E-BC91-2775E1C9FEBD}" destId="{E8F22FC0-3E26-4A5C-B7E9-28EB1B932760}" srcOrd="0" destOrd="0" presId="urn:microsoft.com/office/officeart/2008/layout/VerticalCurvedList"/>
    <dgm:cxn modelId="{2F2B0643-2519-452E-90A0-D45150A8866E}" srcId="{EFF9AFE2-B7AA-4163-8EC4-0570CD3E0FA4}" destId="{498619EA-A120-42E9-BE53-275813DB52F0}" srcOrd="0" destOrd="0" parTransId="{F99A462E-06D0-4EF9-BC0A-96F4B810F2BC}" sibTransId="{36557370-8E3B-4CB2-A07D-F0C039C85B3C}"/>
    <dgm:cxn modelId="{69E44CAD-DC97-49AD-A4D3-D9418E8432B4}" type="presOf" srcId="{36557370-8E3B-4CB2-A07D-F0C039C85B3C}" destId="{1A64D0E3-C85C-42A5-9E25-05BB224F8B47}" srcOrd="0" destOrd="0" presId="urn:microsoft.com/office/officeart/2008/layout/VerticalCurvedList"/>
    <dgm:cxn modelId="{98D01711-2499-49DE-9000-413ACA6EFC7A}" type="presOf" srcId="{0113CA96-AB66-4F6D-A02B-913E3E31FD06}" destId="{A82E9AA5-1465-48AD-9B1B-6C183553395A}" srcOrd="0" destOrd="0" presId="urn:microsoft.com/office/officeart/2008/layout/VerticalCurvedList"/>
    <dgm:cxn modelId="{B2E70A56-726C-4D03-8F86-FA4E0D66C32C}" type="presOf" srcId="{EFF9AFE2-B7AA-4163-8EC4-0570CD3E0FA4}" destId="{6FD0A5C3-D19B-438D-B0A0-BFBAE7FC4412}" srcOrd="0" destOrd="0" presId="urn:microsoft.com/office/officeart/2008/layout/VerticalCurvedList"/>
    <dgm:cxn modelId="{1EE3160C-D8D6-45C9-9192-0CC4F75ABA81}" type="presOf" srcId="{6E3E3390-02BA-415F-B418-247C21A0B690}" destId="{75EE90D9-361D-435A-8883-4EA6F8A84725}" srcOrd="0" destOrd="0" presId="urn:microsoft.com/office/officeart/2008/layout/VerticalCurvedList"/>
    <dgm:cxn modelId="{043C24E0-2D57-4AD3-A9A2-5E06DA9E9C32}" srcId="{EFF9AFE2-B7AA-4163-8EC4-0570CD3E0FA4}" destId="{6E3E3390-02BA-415F-B418-247C21A0B690}" srcOrd="1" destOrd="0" parTransId="{43759D4B-0E4B-4CDF-80DF-89C5480D6A84}" sibTransId="{35440FD7-7066-419A-A2ED-6186797F5E65}"/>
    <dgm:cxn modelId="{FA774835-05BA-4502-9C6F-D2612F1D71CD}" type="presOf" srcId="{498619EA-A120-42E9-BE53-275813DB52F0}" destId="{15F97248-6C78-4717-9D51-BB939C040A84}" srcOrd="0" destOrd="0" presId="urn:microsoft.com/office/officeart/2008/layout/VerticalCurvedList"/>
    <dgm:cxn modelId="{1455CDD3-DA9B-45D6-9311-20C52FF87312}" type="presParOf" srcId="{6FD0A5C3-D19B-438D-B0A0-BFBAE7FC4412}" destId="{239300F7-F824-48D5-B677-0732243E7C1F}" srcOrd="0" destOrd="0" presId="urn:microsoft.com/office/officeart/2008/layout/VerticalCurvedList"/>
    <dgm:cxn modelId="{9C81CB62-051A-4D35-8E69-7C1E4F41B71B}" type="presParOf" srcId="{239300F7-F824-48D5-B677-0732243E7C1F}" destId="{4AEBE958-63AF-45E8-BD6C-AA80030EC7C7}" srcOrd="0" destOrd="0" presId="urn:microsoft.com/office/officeart/2008/layout/VerticalCurvedList"/>
    <dgm:cxn modelId="{1A1B0825-00BE-4CF8-A4C0-AD557430EBB3}" type="presParOf" srcId="{4AEBE958-63AF-45E8-BD6C-AA80030EC7C7}" destId="{53ABBEAC-9AED-43E3-B62E-735CAAADCA06}" srcOrd="0" destOrd="0" presId="urn:microsoft.com/office/officeart/2008/layout/VerticalCurvedList"/>
    <dgm:cxn modelId="{714B971C-9314-400F-9305-D1BC7E088BBE}" type="presParOf" srcId="{4AEBE958-63AF-45E8-BD6C-AA80030EC7C7}" destId="{1A64D0E3-C85C-42A5-9E25-05BB224F8B47}" srcOrd="1" destOrd="0" presId="urn:microsoft.com/office/officeart/2008/layout/VerticalCurvedList"/>
    <dgm:cxn modelId="{D81683B3-7A7E-4509-8B63-657D24FB65F6}" type="presParOf" srcId="{4AEBE958-63AF-45E8-BD6C-AA80030EC7C7}" destId="{AB4771A4-211A-49B7-AA62-259819D8087E}" srcOrd="2" destOrd="0" presId="urn:microsoft.com/office/officeart/2008/layout/VerticalCurvedList"/>
    <dgm:cxn modelId="{4DD536A4-C92C-4A6D-B914-438C2F769606}" type="presParOf" srcId="{4AEBE958-63AF-45E8-BD6C-AA80030EC7C7}" destId="{FDAB0082-5015-41EA-B456-9695C8929BC7}" srcOrd="3" destOrd="0" presId="urn:microsoft.com/office/officeart/2008/layout/VerticalCurvedList"/>
    <dgm:cxn modelId="{CAA1E47C-59F1-43A3-BEA4-A9CB017599BD}" type="presParOf" srcId="{239300F7-F824-48D5-B677-0732243E7C1F}" destId="{15F97248-6C78-4717-9D51-BB939C040A84}" srcOrd="1" destOrd="0" presId="urn:microsoft.com/office/officeart/2008/layout/VerticalCurvedList"/>
    <dgm:cxn modelId="{637330B7-BEC5-4809-9266-E4F221C07EF6}" type="presParOf" srcId="{239300F7-F824-48D5-B677-0732243E7C1F}" destId="{7E75ED31-A781-4BDF-ACC7-56177D8DFF67}" srcOrd="2" destOrd="0" presId="urn:microsoft.com/office/officeart/2008/layout/VerticalCurvedList"/>
    <dgm:cxn modelId="{AE244ACD-8C91-4428-B425-4B969710AD7B}" type="presParOf" srcId="{7E75ED31-A781-4BDF-ACC7-56177D8DFF67}" destId="{B77A3EFA-3447-4329-98E5-AE71EFCA262E}" srcOrd="0" destOrd="0" presId="urn:microsoft.com/office/officeart/2008/layout/VerticalCurvedList"/>
    <dgm:cxn modelId="{6A839920-927D-4640-899A-DF5C0A5967E1}" type="presParOf" srcId="{239300F7-F824-48D5-B677-0732243E7C1F}" destId="{75EE90D9-361D-435A-8883-4EA6F8A84725}" srcOrd="3" destOrd="0" presId="urn:microsoft.com/office/officeart/2008/layout/VerticalCurvedList"/>
    <dgm:cxn modelId="{CFADD5D1-D3C7-425B-88AC-C137B325E7C2}" type="presParOf" srcId="{239300F7-F824-48D5-B677-0732243E7C1F}" destId="{CF818399-5122-4177-BC55-320C8A48B712}" srcOrd="4" destOrd="0" presId="urn:microsoft.com/office/officeart/2008/layout/VerticalCurvedList"/>
    <dgm:cxn modelId="{267EA2AC-708A-42B6-86F3-88199EF2DF3A}" type="presParOf" srcId="{CF818399-5122-4177-BC55-320C8A48B712}" destId="{9B93ADB8-2AF4-45A9-B504-BA4E18753011}" srcOrd="0" destOrd="0" presId="urn:microsoft.com/office/officeart/2008/layout/VerticalCurvedList"/>
    <dgm:cxn modelId="{93EA8AAA-EAFE-4452-B0BC-1C88D0E6B3F0}" type="presParOf" srcId="{239300F7-F824-48D5-B677-0732243E7C1F}" destId="{A82E9AA5-1465-48AD-9B1B-6C183553395A}" srcOrd="5" destOrd="0" presId="urn:microsoft.com/office/officeart/2008/layout/VerticalCurvedList"/>
    <dgm:cxn modelId="{B66530EC-86D6-4561-9D07-37608E148C4F}" type="presParOf" srcId="{239300F7-F824-48D5-B677-0732243E7C1F}" destId="{E3A187CC-2161-4398-8ABF-5CD124C2E688}" srcOrd="6" destOrd="0" presId="urn:microsoft.com/office/officeart/2008/layout/VerticalCurvedList"/>
    <dgm:cxn modelId="{9F6FBD88-63CD-4606-9E5B-14AC6FCE1BD5}" type="presParOf" srcId="{E3A187CC-2161-4398-8ABF-5CD124C2E688}" destId="{DD068379-27A7-403C-8ACE-CD99F28E026C}" srcOrd="0" destOrd="0" presId="urn:microsoft.com/office/officeart/2008/layout/VerticalCurvedList"/>
    <dgm:cxn modelId="{77076DA4-E3AD-4A45-973D-8BEA3DB3797D}" type="presParOf" srcId="{239300F7-F824-48D5-B677-0732243E7C1F}" destId="{E8F22FC0-3E26-4A5C-B7E9-28EB1B932760}" srcOrd="7" destOrd="0" presId="urn:microsoft.com/office/officeart/2008/layout/VerticalCurvedList"/>
    <dgm:cxn modelId="{FAFFB5BE-0BF8-4449-AF4E-253B008795B1}" type="presParOf" srcId="{239300F7-F824-48D5-B677-0732243E7C1F}" destId="{148213F2-E75F-4A5B-BF4C-CD308D386088}" srcOrd="8" destOrd="0" presId="urn:microsoft.com/office/officeart/2008/layout/VerticalCurvedList"/>
    <dgm:cxn modelId="{BFBE686D-8859-4131-A7B7-D9C44FE31BFE}" type="presParOf" srcId="{148213F2-E75F-4A5B-BF4C-CD308D386088}" destId="{01186A94-15BF-4674-873B-E9AFEE5EF3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9AFE2-B7AA-4163-8EC4-0570CD3E0F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8619EA-A120-42E9-BE53-275813DB52F0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操作系统的工具和分析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F99A462E-06D0-4EF9-BC0A-96F4B810F2BC}" type="parTrans" cxnId="{2F2B0643-2519-452E-90A0-D45150A8866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6557370-8E3B-4CB2-A07D-F0C039C85B3C}" type="sibTrans" cxnId="{2F2B0643-2519-452E-90A0-D45150A8866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6E3E3390-02BA-415F-B418-247C21A0B690}">
      <dgm:prSet phldrT="[文本]"/>
      <dgm:spPr/>
      <dgm:t>
        <a:bodyPr/>
        <a:lstStyle/>
        <a:p>
          <a:r>
            <a:rPr lang="en-US" altLang="zh-CN" dirty="0" smtClean="0">
              <a:latin typeface="黑体" pitchFamily="49" charset="-122"/>
              <a:ea typeface="黑体" pitchFamily="49" charset="-122"/>
            </a:rPr>
            <a:t>Java</a:t>
          </a:r>
          <a:r>
            <a:rPr lang="zh-CN" altLang="en-US" dirty="0" smtClean="0">
              <a:latin typeface="黑体" pitchFamily="49" charset="-122"/>
              <a:ea typeface="黑体" pitchFamily="49" charset="-122"/>
            </a:rPr>
            <a:t>监控工具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43759D4B-0E4B-4CDF-80DF-89C5480D6A84}" type="parTrans" cxnId="{043C24E0-2D57-4AD3-A9A2-5E06DA9E9C32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5440FD7-7066-419A-A2ED-6186797F5E65}" type="sibTrans" cxnId="{043C24E0-2D57-4AD3-A9A2-5E06DA9E9C32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113CA96-AB66-4F6D-A02B-913E3E31FD06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性能分析工具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96D10D78-6825-49EA-A28F-DFA2BEC9F52A}" type="parTrans" cxnId="{A07A08A1-1815-4A45-900B-3385FA0DB625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ABAEB2B5-CD4A-479E-B83F-40113F8EDD62}" type="sibTrans" cxnId="{A07A08A1-1815-4A45-900B-3385FA0DB625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5C788FEA-F02B-43F9-B11A-F22EC2C71733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其它分析工具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75CFB768-DE06-43BD-B182-DC6C64040453}" type="parTrans" cxnId="{038C1FCE-5838-4F21-9E03-B447A2590CA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D169A997-87F7-458E-BE38-7D983CF0E158}" type="sibTrans" cxnId="{038C1FCE-5838-4F21-9E03-B447A2590CA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73B4603-19A8-4512-91F3-3290D6BB3C74}">
      <dgm:prSet phldrT="[文本]"/>
      <dgm:spPr/>
      <dgm:t>
        <a:bodyPr/>
        <a:lstStyle/>
        <a:p>
          <a:r>
            <a:rPr lang="en-US" altLang="zh-CN" dirty="0" smtClean="0">
              <a:latin typeface="黑体" pitchFamily="49" charset="-122"/>
              <a:ea typeface="黑体" pitchFamily="49" charset="-122"/>
            </a:rPr>
            <a:t>CPU</a:t>
          </a:r>
          <a:r>
            <a:rPr lang="zh-CN" altLang="en-US" dirty="0" smtClean="0">
              <a:latin typeface="黑体" pitchFamily="49" charset="-122"/>
              <a:ea typeface="黑体" pitchFamily="49" charset="-122"/>
            </a:rPr>
            <a:t>使用率</a:t>
          </a:r>
          <a:r>
            <a:rPr lang="en-US" altLang="zh-CN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dirty="0" err="1" smtClean="0">
              <a:latin typeface="黑体" pitchFamily="49" charset="-122"/>
              <a:ea typeface="黑体" pitchFamily="49" charset="-122"/>
            </a:rPr>
            <a:t>vmstat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42870D3B-CA3C-4922-9133-4109C640F3A5}" type="parTrans" cxnId="{7C7A24E8-F762-4629-AD38-CC231064C78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2F7F31A7-1844-4FF5-A873-0A989ACE6218}" type="sibTrans" cxnId="{7C7A24E8-F762-4629-AD38-CC231064C78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BB05108-06BB-4C27-B2AB-6DB6B673C08E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磁盘使用率</a:t>
          </a:r>
          <a:r>
            <a:rPr lang="en-US" altLang="zh-CN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dirty="0" err="1" smtClean="0">
              <a:latin typeface="黑体" pitchFamily="49" charset="-122"/>
              <a:ea typeface="黑体" pitchFamily="49" charset="-122"/>
            </a:rPr>
            <a:t>iostat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86EE882D-26E8-40AD-A730-414CE0F4241D}" type="parTrans" cxnId="{43EAD4B9-D46E-4F2B-ADF2-F0B869B1A30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18B6D976-4C41-43A2-94A4-CEB707714E2B}" type="sibTrans" cxnId="{43EAD4B9-D46E-4F2B-ADF2-F0B869B1A30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29DA9C6-C426-4483-8D53-8DFE49265EE3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网络使用率</a:t>
          </a:r>
          <a:r>
            <a:rPr lang="en-US" altLang="zh-CN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dirty="0" err="1" smtClean="0">
              <a:latin typeface="黑体" pitchFamily="49" charset="-122"/>
              <a:ea typeface="黑体" pitchFamily="49" charset="-122"/>
            </a:rPr>
            <a:t>netstat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3D428111-CC36-422E-A6C4-E4DD417F11B4}" type="parTrans" cxnId="{A0F7D497-CE85-4584-8379-E2C60DEFD7F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7D4D4FA-E8A0-4011-BC2A-7E6B3672BA36}" type="sibTrans" cxnId="{A0F7D497-CE85-4584-8379-E2C60DEFD7F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94839DB2-9B9B-46AE-A980-E010518A0FDE}">
      <dgm:prSet phldrT="[文本]"/>
      <dgm:spPr/>
      <dgm:t>
        <a:bodyPr/>
        <a:lstStyle/>
        <a:p>
          <a:r>
            <a:rPr lang="en-US" altLang="zh-CN" dirty="0" err="1" smtClean="0">
              <a:latin typeface="黑体" pitchFamily="49" charset="-122"/>
              <a:ea typeface="黑体" pitchFamily="49" charset="-122"/>
            </a:rPr>
            <a:t>jcmd,jsonsole,jhat,jmap,jinfo,jstack,jstat,jvisualvm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42F2AA15-5DE7-47E9-9AAF-18789DE46B7B}" type="parTrans" cxnId="{C4064982-52F9-47EA-8FB0-581F5EC6FDF8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A657E7E9-64A3-418C-82CC-6225F584F62A}" type="sibTrans" cxnId="{C4064982-52F9-47EA-8FB0-581F5EC6FDF8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A10C32D-33AB-4515-96AC-E0B7876BD7B1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采样分析器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1C3F07F4-FD5D-4FF1-A972-109A308CD799}" type="parTrans" cxnId="{84DB88B1-DE15-48C3-B142-02366D496A16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ACFC9ED6-2986-4FD6-8C6F-46FDC258C810}" type="sibTrans" cxnId="{84DB88B1-DE15-48C3-B142-02366D496A16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62493BDE-51B9-4D3A-98B5-A26717B51B69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探查分析器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B6175FEE-B0F2-4F56-A367-47FD807DE96A}" type="parTrans" cxnId="{0F999798-F6D9-4407-8011-F1EE6DBADBE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7B408841-A683-4021-887A-BCC68D769D17}" type="sibTrans" cxnId="{0F999798-F6D9-4407-8011-F1EE6DBADBE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B2BBF71-E8CD-4778-8CC3-4B3193CF2E41}">
      <dgm:prSet phldrT="[文本]"/>
      <dgm:spPr/>
      <dgm:t>
        <a:bodyPr/>
        <a:lstStyle/>
        <a:p>
          <a:r>
            <a:rPr lang="en-US" altLang="zh-CN" dirty="0" smtClean="0">
              <a:latin typeface="黑体" pitchFamily="49" charset="-122"/>
              <a:ea typeface="黑体" pitchFamily="49" charset="-122"/>
            </a:rPr>
            <a:t>Druid</a:t>
          </a:r>
          <a:r>
            <a:rPr lang="zh-CN" altLang="en-US" dirty="0" smtClean="0">
              <a:latin typeface="黑体" pitchFamily="49" charset="-122"/>
              <a:ea typeface="黑体" pitchFamily="49" charset="-122"/>
            </a:rPr>
            <a:t>监控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57161928-6D39-4D95-83B4-2B92A3E8908D}" type="parTrans" cxnId="{B6629FD4-AD7D-4C40-A2F5-D601E9855BAF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7EFCA61B-8AD8-4558-8B01-280CE01F0BB6}" type="sibTrans" cxnId="{B6629FD4-AD7D-4C40-A2F5-D601E9855BAF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2ABD875-B533-4C25-B8A1-58053F9EF3D7}">
      <dgm:prSet phldrT="[文本]"/>
      <dgm:spPr/>
      <dgm:t>
        <a:bodyPr/>
        <a:lstStyle/>
        <a:p>
          <a:r>
            <a:rPr lang="en-US" altLang="zh-CN" dirty="0" err="1" smtClean="0">
              <a:latin typeface="黑体" pitchFamily="49" charset="-122"/>
              <a:ea typeface="黑体" pitchFamily="49" charset="-122"/>
            </a:rPr>
            <a:t>Dubbo</a:t>
          </a:r>
          <a:r>
            <a:rPr lang="zh-CN" altLang="en-US" dirty="0" smtClean="0">
              <a:latin typeface="黑体" pitchFamily="49" charset="-122"/>
              <a:ea typeface="黑体" pitchFamily="49" charset="-122"/>
            </a:rPr>
            <a:t>监控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E35692E8-3008-454E-8B94-638230BC0937}" type="parTrans" cxnId="{9C48524D-B9C5-4101-A3C4-A184CAEFA28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C41E36C-5EEB-4CE4-A340-C5E9DCB2C54C}" type="sibTrans" cxnId="{9C48524D-B9C5-4101-A3C4-A184CAEFA28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59BE35E3-1CDD-4756-B249-51C349F51259}">
      <dgm:prSet phldrT="[文本]"/>
      <dgm:spPr/>
      <dgm:t>
        <a:bodyPr/>
        <a:lstStyle/>
        <a:p>
          <a:r>
            <a:rPr lang="en-US" altLang="zh-CN" dirty="0" smtClean="0">
              <a:latin typeface="黑体" pitchFamily="49" charset="-122"/>
              <a:ea typeface="黑体" pitchFamily="49" charset="-122"/>
            </a:rPr>
            <a:t>JMC,JFR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B3752050-5C19-4ED0-B95D-5018AFD31987}" type="parTrans" cxnId="{FD2B2CE7-5D01-431B-B07A-0EEAE01B2FD4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4533D0F-817C-4A92-8564-EEA842E64946}" type="sibTrans" cxnId="{FD2B2CE7-5D01-431B-B07A-0EEAE01B2FD4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923CBBF-8177-482B-B148-B1E6E1497916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数据库监控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4887FF04-F84C-44C6-9A27-2DD84C4A85C8}" type="parTrans" cxnId="{A8200013-137E-4450-A6A5-C17AC55646AF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D9E5A547-70B6-474A-B81A-A106F6006062}" type="sibTrans" cxnId="{A8200013-137E-4450-A6A5-C17AC55646AF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A4D40505-94B7-468D-A9C1-415CF446227A}" type="pres">
      <dgm:prSet presAssocID="{EFF9AFE2-B7AA-4163-8EC4-0570CD3E0F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897102-DB6E-4419-95EA-96B1B7CAE683}" type="pres">
      <dgm:prSet presAssocID="{498619EA-A120-42E9-BE53-275813DB52F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9B81D-8A64-4DED-B36D-0C03C7594D17}" type="pres">
      <dgm:prSet presAssocID="{498619EA-A120-42E9-BE53-275813DB52F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5D0444-95D9-4EBF-92B9-8BC6B0BCF952}" type="pres">
      <dgm:prSet presAssocID="{6E3E3390-02BA-415F-B418-247C21A0B69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9EBAC-44A8-4BB5-998F-6E7770814711}" type="pres">
      <dgm:prSet presAssocID="{6E3E3390-02BA-415F-B418-247C21A0B69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3DB8D6-8AF4-475A-B157-0BDDE11BDD3C}" type="pres">
      <dgm:prSet presAssocID="{0113CA96-AB66-4F6D-A02B-913E3E31FD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082D7-FE5D-4ECE-8F33-44C8B41070A2}" type="pres">
      <dgm:prSet presAssocID="{0113CA96-AB66-4F6D-A02B-913E3E31FD06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FF126-8DE8-4BBA-874A-907CB3A6B887}" type="pres">
      <dgm:prSet presAssocID="{5C788FEA-F02B-43F9-B11A-F22EC2C717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CC622-854F-4292-B814-35BF4F4280F0}" type="pres">
      <dgm:prSet presAssocID="{5C788FEA-F02B-43F9-B11A-F22EC2C7173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853385-D777-4F30-A3E8-77D28D344F4F}" type="presOf" srcId="{0113CA96-AB66-4F6D-A02B-913E3E31FD06}" destId="{123DB8D6-8AF4-475A-B157-0BDDE11BDD3C}" srcOrd="0" destOrd="0" presId="urn:microsoft.com/office/officeart/2005/8/layout/vList2"/>
    <dgm:cxn modelId="{7C7A24E8-F762-4629-AD38-CC231064C781}" srcId="{498619EA-A120-42E9-BE53-275813DB52F0}" destId="{473B4603-19A8-4512-91F3-3290D6BB3C74}" srcOrd="0" destOrd="0" parTransId="{42870D3B-CA3C-4922-9133-4109C640F3A5}" sibTransId="{2F7F31A7-1844-4FF5-A873-0A989ACE6218}"/>
    <dgm:cxn modelId="{128E6B9A-26EF-4632-9C47-467E5B6E62BE}" type="presOf" srcId="{62493BDE-51B9-4D3A-98B5-A26717B51B69}" destId="{D00082D7-FE5D-4ECE-8F33-44C8B41070A2}" srcOrd="0" destOrd="1" presId="urn:microsoft.com/office/officeart/2005/8/layout/vList2"/>
    <dgm:cxn modelId="{2C4A251F-506F-4E7B-818D-68A6C1ABBC17}" type="presOf" srcId="{EFF9AFE2-B7AA-4163-8EC4-0570CD3E0FA4}" destId="{A4D40505-94B7-468D-A9C1-415CF446227A}" srcOrd="0" destOrd="0" presId="urn:microsoft.com/office/officeart/2005/8/layout/vList2"/>
    <dgm:cxn modelId="{2B2A8075-4C40-453B-965D-D8A8A2ED2C0B}" type="presOf" srcId="{473B4603-19A8-4512-91F3-3290D6BB3C74}" destId="{8B99B81D-8A64-4DED-B36D-0C03C7594D17}" srcOrd="0" destOrd="0" presId="urn:microsoft.com/office/officeart/2005/8/layout/vList2"/>
    <dgm:cxn modelId="{63353494-2011-4F8C-912D-F415834EFD7B}" type="presOf" srcId="{94839DB2-9B9B-46AE-A980-E010518A0FDE}" destId="{3BC9EBAC-44A8-4BB5-998F-6E7770814711}" srcOrd="0" destOrd="0" presId="urn:microsoft.com/office/officeart/2005/8/layout/vList2"/>
    <dgm:cxn modelId="{C3097B1F-CC88-4198-BC8C-C5D86E069C6A}" type="presOf" srcId="{F2ABD875-B533-4C25-B8A1-58053F9EF3D7}" destId="{E51CC622-854F-4292-B814-35BF4F4280F0}" srcOrd="0" destOrd="1" presId="urn:microsoft.com/office/officeart/2005/8/layout/vList2"/>
    <dgm:cxn modelId="{C4064982-52F9-47EA-8FB0-581F5EC6FDF8}" srcId="{6E3E3390-02BA-415F-B418-247C21A0B690}" destId="{94839DB2-9B9B-46AE-A980-E010518A0FDE}" srcOrd="0" destOrd="0" parTransId="{42F2AA15-5DE7-47E9-9AAF-18789DE46B7B}" sibTransId="{A657E7E9-64A3-418C-82CC-6225F584F62A}"/>
    <dgm:cxn modelId="{84DB88B1-DE15-48C3-B142-02366D496A16}" srcId="{0113CA96-AB66-4F6D-A02B-913E3E31FD06}" destId="{CA10C32D-33AB-4515-96AC-E0B7876BD7B1}" srcOrd="0" destOrd="0" parTransId="{1C3F07F4-FD5D-4FF1-A972-109A308CD799}" sibTransId="{ACFC9ED6-2986-4FD6-8C6F-46FDC258C810}"/>
    <dgm:cxn modelId="{038C1FCE-5838-4F21-9E03-B447A2590CA1}" srcId="{EFF9AFE2-B7AA-4163-8EC4-0570CD3E0FA4}" destId="{5C788FEA-F02B-43F9-B11A-F22EC2C71733}" srcOrd="3" destOrd="0" parTransId="{75CFB768-DE06-43BD-B182-DC6C64040453}" sibTransId="{D169A997-87F7-458E-BE38-7D983CF0E158}"/>
    <dgm:cxn modelId="{A07A08A1-1815-4A45-900B-3385FA0DB625}" srcId="{EFF9AFE2-B7AA-4163-8EC4-0570CD3E0FA4}" destId="{0113CA96-AB66-4F6D-A02B-913E3E31FD06}" srcOrd="2" destOrd="0" parTransId="{96D10D78-6825-49EA-A28F-DFA2BEC9F52A}" sibTransId="{ABAEB2B5-CD4A-479E-B83F-40113F8EDD62}"/>
    <dgm:cxn modelId="{B6629FD4-AD7D-4C40-A2F5-D601E9855BAF}" srcId="{5C788FEA-F02B-43F9-B11A-F22EC2C71733}" destId="{EB2BBF71-E8CD-4778-8CC3-4B3193CF2E41}" srcOrd="0" destOrd="0" parTransId="{57161928-6D39-4D95-83B4-2B92A3E8908D}" sibTransId="{7EFCA61B-8AD8-4558-8B01-280CE01F0BB6}"/>
    <dgm:cxn modelId="{A8200013-137E-4450-A6A5-C17AC55646AF}" srcId="{5C788FEA-F02B-43F9-B11A-F22EC2C71733}" destId="{3923CBBF-8177-482B-B148-B1E6E1497916}" srcOrd="2" destOrd="0" parTransId="{4887FF04-F84C-44C6-9A27-2DD84C4A85C8}" sibTransId="{D9E5A547-70B6-474A-B81A-A106F6006062}"/>
    <dgm:cxn modelId="{2F2B0643-2519-452E-90A0-D45150A8866E}" srcId="{EFF9AFE2-B7AA-4163-8EC4-0570CD3E0FA4}" destId="{498619EA-A120-42E9-BE53-275813DB52F0}" srcOrd="0" destOrd="0" parTransId="{F99A462E-06D0-4EF9-BC0A-96F4B810F2BC}" sibTransId="{36557370-8E3B-4CB2-A07D-F0C039C85B3C}"/>
    <dgm:cxn modelId="{43EAD4B9-D46E-4F2B-ADF2-F0B869B1A30D}" srcId="{498619EA-A120-42E9-BE53-275813DB52F0}" destId="{3BB05108-06BB-4C27-B2AB-6DB6B673C08E}" srcOrd="1" destOrd="0" parTransId="{86EE882D-26E8-40AD-A730-414CE0F4241D}" sibTransId="{18B6D976-4C41-43A2-94A4-CEB707714E2B}"/>
    <dgm:cxn modelId="{3B073830-1659-4F9B-8945-AC1229AE2D2E}" type="presOf" srcId="{498619EA-A120-42E9-BE53-275813DB52F0}" destId="{09897102-DB6E-4419-95EA-96B1B7CAE683}" srcOrd="0" destOrd="0" presId="urn:microsoft.com/office/officeart/2005/8/layout/vList2"/>
    <dgm:cxn modelId="{10BD391A-A407-48B1-9F5E-61A01B57CDA3}" type="presOf" srcId="{6E3E3390-02BA-415F-B418-247C21A0B690}" destId="{D75D0444-95D9-4EBF-92B9-8BC6B0BCF952}" srcOrd="0" destOrd="0" presId="urn:microsoft.com/office/officeart/2005/8/layout/vList2"/>
    <dgm:cxn modelId="{A0F7D497-CE85-4584-8379-E2C60DEFD7F0}" srcId="{498619EA-A120-42E9-BE53-275813DB52F0}" destId="{C29DA9C6-C426-4483-8D53-8DFE49265EE3}" srcOrd="2" destOrd="0" parTransId="{3D428111-CC36-422E-A6C4-E4DD417F11B4}" sibTransId="{07D4D4FA-E8A0-4011-BC2A-7E6B3672BA36}"/>
    <dgm:cxn modelId="{FEE9F985-F2B7-48B2-973C-6AE2582EA304}" type="presOf" srcId="{3923CBBF-8177-482B-B148-B1E6E1497916}" destId="{E51CC622-854F-4292-B814-35BF4F4280F0}" srcOrd="0" destOrd="2" presId="urn:microsoft.com/office/officeart/2005/8/layout/vList2"/>
    <dgm:cxn modelId="{FD2B2CE7-5D01-431B-B07A-0EEAE01B2FD4}" srcId="{6E3E3390-02BA-415F-B418-247C21A0B690}" destId="{59BE35E3-1CDD-4756-B249-51C349F51259}" srcOrd="1" destOrd="0" parTransId="{B3752050-5C19-4ED0-B95D-5018AFD31987}" sibTransId="{04533D0F-817C-4A92-8564-EEA842E64946}"/>
    <dgm:cxn modelId="{484BE578-33E9-4671-9338-2332D40D1E6F}" type="presOf" srcId="{59BE35E3-1CDD-4756-B249-51C349F51259}" destId="{3BC9EBAC-44A8-4BB5-998F-6E7770814711}" srcOrd="0" destOrd="1" presId="urn:microsoft.com/office/officeart/2005/8/layout/vList2"/>
    <dgm:cxn modelId="{05E7E82E-F4B7-42B0-B9C4-8777F808015C}" type="presOf" srcId="{CA10C32D-33AB-4515-96AC-E0B7876BD7B1}" destId="{D00082D7-FE5D-4ECE-8F33-44C8B41070A2}" srcOrd="0" destOrd="0" presId="urn:microsoft.com/office/officeart/2005/8/layout/vList2"/>
    <dgm:cxn modelId="{0F999798-F6D9-4407-8011-F1EE6DBADBE1}" srcId="{0113CA96-AB66-4F6D-A02B-913E3E31FD06}" destId="{62493BDE-51B9-4D3A-98B5-A26717B51B69}" srcOrd="1" destOrd="0" parTransId="{B6175FEE-B0F2-4F56-A367-47FD807DE96A}" sibTransId="{7B408841-A683-4021-887A-BCC68D769D17}"/>
    <dgm:cxn modelId="{5C6DFA02-F3F0-43C8-AF73-AF56239ECBB2}" type="presOf" srcId="{5C788FEA-F02B-43F9-B11A-F22EC2C71733}" destId="{243FF126-8DE8-4BBA-874A-907CB3A6B887}" srcOrd="0" destOrd="0" presId="urn:microsoft.com/office/officeart/2005/8/layout/vList2"/>
    <dgm:cxn modelId="{043C24E0-2D57-4AD3-A9A2-5E06DA9E9C32}" srcId="{EFF9AFE2-B7AA-4163-8EC4-0570CD3E0FA4}" destId="{6E3E3390-02BA-415F-B418-247C21A0B690}" srcOrd="1" destOrd="0" parTransId="{43759D4B-0E4B-4CDF-80DF-89C5480D6A84}" sibTransId="{35440FD7-7066-419A-A2ED-6186797F5E65}"/>
    <dgm:cxn modelId="{6C8AF359-DD21-47FC-AF62-2B06207530CD}" type="presOf" srcId="{EB2BBF71-E8CD-4778-8CC3-4B3193CF2E41}" destId="{E51CC622-854F-4292-B814-35BF4F4280F0}" srcOrd="0" destOrd="0" presId="urn:microsoft.com/office/officeart/2005/8/layout/vList2"/>
    <dgm:cxn modelId="{9C48524D-B9C5-4101-A3C4-A184CAEFA28B}" srcId="{5C788FEA-F02B-43F9-B11A-F22EC2C71733}" destId="{F2ABD875-B533-4C25-B8A1-58053F9EF3D7}" srcOrd="1" destOrd="0" parTransId="{E35692E8-3008-454E-8B94-638230BC0937}" sibTransId="{FC41E36C-5EEB-4CE4-A340-C5E9DCB2C54C}"/>
    <dgm:cxn modelId="{F0FC5CBB-59F3-4DF2-8156-C111C63B7BED}" type="presOf" srcId="{3BB05108-06BB-4C27-B2AB-6DB6B673C08E}" destId="{8B99B81D-8A64-4DED-B36D-0C03C7594D17}" srcOrd="0" destOrd="1" presId="urn:microsoft.com/office/officeart/2005/8/layout/vList2"/>
    <dgm:cxn modelId="{6E61CEF7-CB88-4D9D-83FA-C54B5531727D}" type="presOf" srcId="{C29DA9C6-C426-4483-8D53-8DFE49265EE3}" destId="{8B99B81D-8A64-4DED-B36D-0C03C7594D17}" srcOrd="0" destOrd="2" presId="urn:microsoft.com/office/officeart/2005/8/layout/vList2"/>
    <dgm:cxn modelId="{AD647E84-6501-4B9D-8F05-915D294D9ABF}" type="presParOf" srcId="{A4D40505-94B7-468D-A9C1-415CF446227A}" destId="{09897102-DB6E-4419-95EA-96B1B7CAE683}" srcOrd="0" destOrd="0" presId="urn:microsoft.com/office/officeart/2005/8/layout/vList2"/>
    <dgm:cxn modelId="{09596746-7855-4EEC-B678-092483CCEE68}" type="presParOf" srcId="{A4D40505-94B7-468D-A9C1-415CF446227A}" destId="{8B99B81D-8A64-4DED-B36D-0C03C7594D17}" srcOrd="1" destOrd="0" presId="urn:microsoft.com/office/officeart/2005/8/layout/vList2"/>
    <dgm:cxn modelId="{0A92088E-846D-4FE1-B93A-FAD09517CFEE}" type="presParOf" srcId="{A4D40505-94B7-468D-A9C1-415CF446227A}" destId="{D75D0444-95D9-4EBF-92B9-8BC6B0BCF952}" srcOrd="2" destOrd="0" presId="urn:microsoft.com/office/officeart/2005/8/layout/vList2"/>
    <dgm:cxn modelId="{77612DFE-8419-49D2-9BFB-822E3297137C}" type="presParOf" srcId="{A4D40505-94B7-468D-A9C1-415CF446227A}" destId="{3BC9EBAC-44A8-4BB5-998F-6E7770814711}" srcOrd="3" destOrd="0" presId="urn:microsoft.com/office/officeart/2005/8/layout/vList2"/>
    <dgm:cxn modelId="{5B7DB968-50D6-4A9D-A322-CEACCF0F2953}" type="presParOf" srcId="{A4D40505-94B7-468D-A9C1-415CF446227A}" destId="{123DB8D6-8AF4-475A-B157-0BDDE11BDD3C}" srcOrd="4" destOrd="0" presId="urn:microsoft.com/office/officeart/2005/8/layout/vList2"/>
    <dgm:cxn modelId="{9D869FE9-C2A0-4870-8F09-6B926DA5B107}" type="presParOf" srcId="{A4D40505-94B7-468D-A9C1-415CF446227A}" destId="{D00082D7-FE5D-4ECE-8F33-44C8B41070A2}" srcOrd="5" destOrd="0" presId="urn:microsoft.com/office/officeart/2005/8/layout/vList2"/>
    <dgm:cxn modelId="{29C98FE8-B576-43A3-8FF1-B5628081EE4E}" type="presParOf" srcId="{A4D40505-94B7-468D-A9C1-415CF446227A}" destId="{243FF126-8DE8-4BBA-874A-907CB3A6B887}" srcOrd="6" destOrd="0" presId="urn:microsoft.com/office/officeart/2005/8/layout/vList2"/>
    <dgm:cxn modelId="{D0164D23-0FEA-451F-A58A-43240B6CFA42}" type="presParOf" srcId="{A4D40505-94B7-468D-A9C1-415CF446227A}" destId="{E51CC622-854F-4292-B814-35BF4F4280F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4D0E3-C85C-42A5-9E25-05BB224F8B47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7248-6C78-4717-9D51-BB939C040A84}">
      <dsp:nvSpPr>
        <dsp:cNvPr id="0" name=""/>
        <dsp:cNvSpPr/>
      </dsp:nvSpPr>
      <dsp:spPr>
        <a:xfrm>
          <a:off x="511409" y="347956"/>
          <a:ext cx="76557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Java</a:t>
          </a:r>
          <a:r>
            <a:rPr lang="zh-CN" altLang="en-US" sz="3400" kern="1200" dirty="0" smtClean="0"/>
            <a:t>性能调优工具</a:t>
          </a:r>
          <a:endParaRPr lang="zh-CN" altLang="en-US" sz="3400" kern="1200" dirty="0"/>
        </a:p>
      </dsp:txBody>
      <dsp:txXfrm>
        <a:off x="511409" y="347956"/>
        <a:ext cx="7655707" cy="696274"/>
      </dsp:txXfrm>
    </dsp:sp>
    <dsp:sp modelId="{B77A3EFA-3447-4329-98E5-AE71EFCA262E}">
      <dsp:nvSpPr>
        <dsp:cNvPr id="0" name=""/>
        <dsp:cNvSpPr/>
      </dsp:nvSpPr>
      <dsp:spPr>
        <a:xfrm>
          <a:off x="76237" y="260921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E90D9-361D-435A-8883-4EA6F8A84725}">
      <dsp:nvSpPr>
        <dsp:cNvPr id="0" name=""/>
        <dsp:cNvSpPr/>
      </dsp:nvSpPr>
      <dsp:spPr>
        <a:xfrm>
          <a:off x="910599" y="1392548"/>
          <a:ext cx="72565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内存与</a:t>
          </a:r>
          <a:r>
            <a:rPr lang="en-US" altLang="zh-CN" sz="3400" kern="1200" dirty="0" smtClean="0"/>
            <a:t>GC</a:t>
          </a:r>
          <a:endParaRPr lang="zh-CN" altLang="en-US" sz="3400" kern="1200" dirty="0"/>
        </a:p>
      </dsp:txBody>
      <dsp:txXfrm>
        <a:off x="910599" y="1392548"/>
        <a:ext cx="7256517" cy="696274"/>
      </dsp:txXfrm>
    </dsp:sp>
    <dsp:sp modelId="{9B93ADB8-2AF4-45A9-B504-BA4E18753011}">
      <dsp:nvSpPr>
        <dsp:cNvPr id="0" name=""/>
        <dsp:cNvSpPr/>
      </dsp:nvSpPr>
      <dsp:spPr>
        <a:xfrm>
          <a:off x="475427" y="1305514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E9AA5-1465-48AD-9B1B-6C183553395A}">
      <dsp:nvSpPr>
        <dsp:cNvPr id="0" name=""/>
        <dsp:cNvSpPr/>
      </dsp:nvSpPr>
      <dsp:spPr>
        <a:xfrm>
          <a:off x="910599" y="2437140"/>
          <a:ext cx="72565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线程与同步</a:t>
          </a:r>
          <a:endParaRPr lang="zh-CN" altLang="en-US" sz="3400" kern="1200" dirty="0"/>
        </a:p>
      </dsp:txBody>
      <dsp:txXfrm>
        <a:off x="910599" y="2437140"/>
        <a:ext cx="7256517" cy="696274"/>
      </dsp:txXfrm>
    </dsp:sp>
    <dsp:sp modelId="{DD068379-27A7-403C-8ACE-CD99F28E026C}">
      <dsp:nvSpPr>
        <dsp:cNvPr id="0" name=""/>
        <dsp:cNvSpPr/>
      </dsp:nvSpPr>
      <dsp:spPr>
        <a:xfrm>
          <a:off x="475427" y="2350106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22FC0-3E26-4A5C-B7E9-28EB1B932760}">
      <dsp:nvSpPr>
        <dsp:cNvPr id="0" name=""/>
        <dsp:cNvSpPr/>
      </dsp:nvSpPr>
      <dsp:spPr>
        <a:xfrm>
          <a:off x="511409" y="3481732"/>
          <a:ext cx="76557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数据库</a:t>
          </a:r>
          <a:endParaRPr lang="zh-CN" altLang="en-US" sz="3400" kern="1200" dirty="0"/>
        </a:p>
      </dsp:txBody>
      <dsp:txXfrm>
        <a:off x="511409" y="3481732"/>
        <a:ext cx="7655707" cy="696274"/>
      </dsp:txXfrm>
    </dsp:sp>
    <dsp:sp modelId="{01186A94-15BF-4674-873B-E9AFEE5EF369}">
      <dsp:nvSpPr>
        <dsp:cNvPr id="0" name=""/>
        <dsp:cNvSpPr/>
      </dsp:nvSpPr>
      <dsp:spPr>
        <a:xfrm>
          <a:off x="76237" y="3394698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97102-DB6E-4419-95EA-96B1B7CAE683}">
      <dsp:nvSpPr>
        <dsp:cNvPr id="0" name=""/>
        <dsp:cNvSpPr/>
      </dsp:nvSpPr>
      <dsp:spPr>
        <a:xfrm>
          <a:off x="0" y="93801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操作系统的工具和分析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>
        <a:off x="25787" y="119588"/>
        <a:ext cx="8178026" cy="476681"/>
      </dsp:txXfrm>
    </dsp:sp>
    <dsp:sp modelId="{8B99B81D-8A64-4DED-B36D-0C03C7594D17}">
      <dsp:nvSpPr>
        <dsp:cNvPr id="0" name=""/>
        <dsp:cNvSpPr/>
      </dsp:nvSpPr>
      <dsp:spPr>
        <a:xfrm>
          <a:off x="0" y="622056"/>
          <a:ext cx="8229600" cy="89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CPU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使用率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sz="1600" kern="1200" dirty="0" err="1" smtClean="0">
              <a:latin typeface="黑体" pitchFamily="49" charset="-122"/>
              <a:ea typeface="黑体" pitchFamily="49" charset="-122"/>
            </a:rPr>
            <a:t>vmstat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磁盘使用率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sz="1600" kern="1200" dirty="0" err="1" smtClean="0">
              <a:latin typeface="黑体" pitchFamily="49" charset="-122"/>
              <a:ea typeface="黑体" pitchFamily="49" charset="-122"/>
            </a:rPr>
            <a:t>iostat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网络使用率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-</a:t>
          </a:r>
          <a:r>
            <a:rPr lang="en-US" altLang="zh-CN" sz="1600" kern="1200" dirty="0" err="1" smtClean="0">
              <a:latin typeface="黑体" pitchFamily="49" charset="-122"/>
              <a:ea typeface="黑体" pitchFamily="49" charset="-122"/>
            </a:rPr>
            <a:t>netstat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0" y="622056"/>
        <a:ext cx="8229600" cy="891134"/>
      </dsp:txXfrm>
    </dsp:sp>
    <dsp:sp modelId="{D75D0444-95D9-4EBF-92B9-8BC6B0BCF952}">
      <dsp:nvSpPr>
        <dsp:cNvPr id="0" name=""/>
        <dsp:cNvSpPr/>
      </dsp:nvSpPr>
      <dsp:spPr>
        <a:xfrm>
          <a:off x="0" y="1513191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黑体" pitchFamily="49" charset="-122"/>
              <a:ea typeface="黑体" pitchFamily="49" charset="-122"/>
            </a:rPr>
            <a:t>Java</a:t>
          </a: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监控工具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>
        <a:off x="25787" y="1538978"/>
        <a:ext cx="8178026" cy="476681"/>
      </dsp:txXfrm>
    </dsp:sp>
    <dsp:sp modelId="{3BC9EBAC-44A8-4BB5-998F-6E7770814711}">
      <dsp:nvSpPr>
        <dsp:cNvPr id="0" name=""/>
        <dsp:cNvSpPr/>
      </dsp:nvSpPr>
      <dsp:spPr>
        <a:xfrm>
          <a:off x="0" y="2041446"/>
          <a:ext cx="822960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err="1" smtClean="0">
              <a:latin typeface="黑体" pitchFamily="49" charset="-122"/>
              <a:ea typeface="黑体" pitchFamily="49" charset="-122"/>
            </a:rPr>
            <a:t>jcmd,jsonsole,jhat,jmap,jinfo,jstack,jstat,jvisualvm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JMC,JFR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0" y="2041446"/>
        <a:ext cx="8229600" cy="586845"/>
      </dsp:txXfrm>
    </dsp:sp>
    <dsp:sp modelId="{123DB8D6-8AF4-475A-B157-0BDDE11BDD3C}">
      <dsp:nvSpPr>
        <dsp:cNvPr id="0" name=""/>
        <dsp:cNvSpPr/>
      </dsp:nvSpPr>
      <dsp:spPr>
        <a:xfrm>
          <a:off x="0" y="2628291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性能分析工具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>
        <a:off x="25787" y="2654078"/>
        <a:ext cx="8178026" cy="476681"/>
      </dsp:txXfrm>
    </dsp:sp>
    <dsp:sp modelId="{D00082D7-FE5D-4ECE-8F33-44C8B41070A2}">
      <dsp:nvSpPr>
        <dsp:cNvPr id="0" name=""/>
        <dsp:cNvSpPr/>
      </dsp:nvSpPr>
      <dsp:spPr>
        <a:xfrm>
          <a:off x="0" y="3156546"/>
          <a:ext cx="8229600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采样分析器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探查分析器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0" y="3156546"/>
        <a:ext cx="8229600" cy="586845"/>
      </dsp:txXfrm>
    </dsp:sp>
    <dsp:sp modelId="{243FF126-8DE8-4BBA-874A-907CB3A6B887}">
      <dsp:nvSpPr>
        <dsp:cNvPr id="0" name=""/>
        <dsp:cNvSpPr/>
      </dsp:nvSpPr>
      <dsp:spPr>
        <a:xfrm>
          <a:off x="0" y="3743391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其它分析工具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>
        <a:off x="25787" y="3769178"/>
        <a:ext cx="8178026" cy="476681"/>
      </dsp:txXfrm>
    </dsp:sp>
    <dsp:sp modelId="{E51CC622-854F-4292-B814-35BF4F4280F0}">
      <dsp:nvSpPr>
        <dsp:cNvPr id="0" name=""/>
        <dsp:cNvSpPr/>
      </dsp:nvSpPr>
      <dsp:spPr>
        <a:xfrm>
          <a:off x="0" y="4271646"/>
          <a:ext cx="8229600" cy="89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Druid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监控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err="1" smtClean="0">
              <a:latin typeface="黑体" pitchFamily="49" charset="-122"/>
              <a:ea typeface="黑体" pitchFamily="49" charset="-122"/>
            </a:rPr>
            <a:t>Dubbo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监控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数据库监控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0" y="4271646"/>
        <a:ext cx="8229600" cy="891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81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3100" y="4748213"/>
            <a:ext cx="5389563" cy="3884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2929422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海尔生态内交易量下降主要是</a:t>
            </a:r>
            <a:r>
              <a:rPr lang="en-US" altLang="zh-CN" dirty="0"/>
              <a:t>365RRS</a:t>
            </a:r>
            <a:r>
              <a:rPr lang="zh-CN" altLang="en-US" dirty="0"/>
              <a:t>、海融易和盛丰物流交易量下降导致；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B1B1B-CA58-462F-BC9A-A55FD38B2B0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" descr="D:\海尔金控\海尔金控PPT模板\嵌入图片\0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3" descr="D:\海尔金控\海尔金控PPT模板\嵌入图片\slogan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420" y="155104"/>
            <a:ext cx="7391896" cy="571500"/>
          </a:xfrm>
        </p:spPr>
        <p:txBody>
          <a:bodyPr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noProof="1">
              <a:solidFill>
                <a:srgbClr val="898989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e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eg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051050" y="3068638"/>
            <a:ext cx="55451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性能分析与优化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10F8C60-5D77-4183-BA56-5C0312C0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9" y="692696"/>
            <a:ext cx="3588399" cy="9361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7844" y="515719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袁军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指标说明：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rrqm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/s: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每秒对该设备的读请求被合并次数，文件系统会对读取同块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(block)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的请求进行合并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wrqm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/s: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每秒对该设备的写请求被合并次数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r/s: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每秒完成的读次数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w/s: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每秒完成的写次数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rkB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/s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每秒读数据量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kB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为单位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wkB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/s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每秒写数据量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kB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为单位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avgrq-sz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平均每次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操作的数据量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扇区数为单位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avgqu-sz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平均等待处理的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请求队列长度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await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平均每次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请求等待时间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包括等待时间和处理时间，毫秒为单位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大于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10ms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频繁。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svctm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平均每次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请求的处理时间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毫秒为单位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util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采用周期内用于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操作的时间比率，即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队列非空的时间比率</a:t>
            </a:r>
          </a:p>
          <a:p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8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常用操作：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/>
              <a:t>iostat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-d -k 1 10 #</a:t>
            </a:r>
            <a:r>
              <a:rPr lang="zh-CN" altLang="en-US" sz="2000" dirty="0"/>
              <a:t>查看</a:t>
            </a:r>
            <a:r>
              <a:rPr lang="en-US" altLang="zh-CN" sz="2000" dirty="0"/>
              <a:t>TPS</a:t>
            </a:r>
            <a:r>
              <a:rPr lang="zh-CN" altLang="en-US" sz="2000" dirty="0"/>
              <a:t>和吞吐量信息</a:t>
            </a:r>
          </a:p>
          <a:p>
            <a:pPr lvl="1"/>
            <a:r>
              <a:rPr lang="en-US" altLang="zh-CN" sz="2000" dirty="0" err="1"/>
              <a:t>iostat</a:t>
            </a:r>
            <a:r>
              <a:rPr lang="en-US" altLang="zh-CN" sz="2000" dirty="0"/>
              <a:t> -d -x -k 1 10 #</a:t>
            </a:r>
            <a:r>
              <a:rPr lang="zh-CN" altLang="en-US" sz="2000" dirty="0"/>
              <a:t>查看设备使用率（</a:t>
            </a:r>
            <a:r>
              <a:rPr lang="en-US" altLang="zh-CN" sz="2000" dirty="0"/>
              <a:t>%</a:t>
            </a:r>
            <a:r>
              <a:rPr lang="en-US" altLang="zh-CN" sz="2000" dirty="0" err="1"/>
              <a:t>util</a:t>
            </a:r>
            <a:r>
              <a:rPr lang="zh-CN" altLang="en-US" sz="2000" dirty="0"/>
              <a:t>）、响应时间（</a:t>
            </a:r>
            <a:r>
              <a:rPr lang="en-US" altLang="zh-CN" sz="2000" dirty="0"/>
              <a:t>await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iostat</a:t>
            </a:r>
            <a:r>
              <a:rPr lang="en-US" altLang="zh-CN" sz="2000" dirty="0"/>
              <a:t> -c 1 10 #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cpu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 lvl="1"/>
            <a:r>
              <a:rPr lang="en-US" altLang="zh-CN" sz="2000" dirty="0" err="1"/>
              <a:t>iostat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xm</a:t>
            </a:r>
            <a:r>
              <a:rPr lang="en-US" altLang="zh-CN" sz="2000" dirty="0" smtClean="0"/>
              <a:t> 5 </a:t>
            </a:r>
            <a:r>
              <a:rPr lang="en-US" altLang="zh-CN" sz="2000" dirty="0"/>
              <a:t>10 #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cpu</a:t>
            </a:r>
            <a:r>
              <a:rPr lang="zh-CN" altLang="en-US" sz="2000" dirty="0" smtClean="0"/>
              <a:t>状态、</a:t>
            </a:r>
            <a:r>
              <a:rPr lang="en-US" altLang="zh-CN" sz="2000" dirty="0" err="1" smtClean="0"/>
              <a:t>io</a:t>
            </a:r>
            <a:r>
              <a:rPr lang="zh-CN" altLang="en-US" sz="2000" dirty="0" smtClean="0"/>
              <a:t>状态</a:t>
            </a:r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小结：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监控磁盘使用率非常重要。系统交换也会影响磁盘的性能。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写入磁盘的应用出现瓶颈，写入数据的效率不高（吞吐量太低），或者写入太多数据（吞吐量太高）。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8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Netstat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显示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网络连接、路由表和网络接口信息，可以让用户得知有哪些网络连接正在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运作。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常见参数：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-a (all)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显示所有选项，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netstat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默认不显示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LISTEN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相关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 (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tcp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仅显示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相关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选项，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-u (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udp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仅显示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相关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选项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-n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拒绝显示别名，能显示数字的全部转化成数字。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仅列出有在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Listen 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监听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的服務状态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p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显示建立相关链接的程序名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macOS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中表示协议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-p protocol)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显示路由信息，路由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表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-e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显示扩展信息，例如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uid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等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按各个协议进行统计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每隔一个固定时间，执行该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netstat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命令。</a:t>
            </a: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74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示例：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netstat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ts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16" y="2276872"/>
            <a:ext cx="4787801" cy="391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654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示例：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netstat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ts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431"/>
            <a:ext cx="7772390" cy="380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13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小结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对基于网络的应用来说（如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IM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应用、中间件），务必要监控网络以确保它不是瓶颈。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往网络写数据的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应用出现瓶颈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，可能是写入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数据的效率不高（吞吐量太低），或者写入太多数据（吞吐量太高）。</a:t>
            </a: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0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jcmd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jhat,jmap,jinfo,jstack,jstat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jsonsole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jvisualvm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JMC,JFR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监控工具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7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03844"/>
            <a:ext cx="8136905" cy="523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22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采样分析器：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visualVM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采样频率相对较低，所以引入的测量失真也较小。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有方法交替执行统计不到的问题。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采样分析器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736232" cy="342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931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828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98495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小结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只能在线程位于安全点时采集线程样本（基本上只有在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jvm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分配内存时），会导致某些方法可能永远不会被采样。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显示最耗时的方法并不代表改方法本身有性能问题，需要搜索其调用链找到可优化的方法。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优化：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优化方法执行效率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减少方法调用次数。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采样分析器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1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生产：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://10.255.6.154:9002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9545"/>
            <a:ext cx="8069862" cy="410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841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4" y="1556792"/>
            <a:ext cx="8272377" cy="383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967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4" y="1700809"/>
            <a:ext cx="814463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0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sz="2400" dirty="0"/>
              <a:t>http</a:t>
            </a:r>
            <a:r>
              <a:rPr lang="en-US" altLang="zh-CN" sz="2400" dirty="0" smtClean="0"/>
              <a:t>://</a:t>
            </a:r>
            <a:r>
              <a:rPr lang="zh-CN" altLang="en-US" sz="2400" dirty="0" smtClean="0"/>
              <a:t>应用</a:t>
            </a:r>
            <a:r>
              <a:rPr lang="en-US" altLang="zh-CN" sz="2400" dirty="0" smtClean="0"/>
              <a:t>ip:8080/</a:t>
            </a:r>
            <a:r>
              <a:rPr lang="zh-CN" altLang="en-US" sz="2400" dirty="0" smtClean="0"/>
              <a:t>应用名</a:t>
            </a:r>
            <a:r>
              <a:rPr lang="en-US" altLang="zh-CN" sz="2400" dirty="0" smtClean="0"/>
              <a:t>/druid/sql.html</a:t>
            </a:r>
            <a:endParaRPr lang="zh-CN" altLang="en-US" sz="2400" dirty="0"/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3738"/>
            <a:ext cx="8387743" cy="318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09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26" y="2132856"/>
            <a:ext cx="7898606" cy="308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94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95967"/>
            <a:ext cx="5040560" cy="42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385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2" y="1988840"/>
            <a:ext cx="7774072" cy="282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088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dpm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800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线程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秒超时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TPS:3092.5/s</a:t>
            </a:r>
          </a:p>
          <a:p>
            <a:pPr marL="0" indent="0"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平均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响应时间：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84ms</a:t>
            </a:r>
          </a:p>
          <a:p>
            <a:pPr marL="0" indent="0"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错误率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0.44%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://10.251.2.21:8080/login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压测平台监控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4" y="2204864"/>
            <a:ext cx="853731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401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性能调优工具</a:t>
            </a:r>
          </a:p>
          <a:p>
            <a:pPr algn="l"/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38675"/>
              </p:ext>
            </p:extLst>
          </p:nvPr>
        </p:nvGraphicFramePr>
        <p:xfrm>
          <a:off x="457200" y="1124744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5136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5" y="1628800"/>
            <a:ext cx="8396472" cy="388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887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1" y="1484784"/>
            <a:ext cx="8748195" cy="36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705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-druid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68760"/>
            <a:ext cx="8763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495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96752"/>
            <a:ext cx="852463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253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6" y="980728"/>
            <a:ext cx="82772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70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抽样分析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04950"/>
            <a:ext cx="82677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054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757"/>
            <a:ext cx="8136904" cy="412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3789040"/>
            <a:ext cx="2808312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2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规律分析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隔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秒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较大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4" y="2636912"/>
            <a:ext cx="74961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8" y="3114675"/>
            <a:ext cx="74295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3" y="3645024"/>
            <a:ext cx="74866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33" y="4149080"/>
            <a:ext cx="74771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6" y="2276872"/>
            <a:ext cx="55245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27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404938"/>
            <a:ext cx="82010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299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49431"/>
            <a:ext cx="5976663" cy="335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38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vmstat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命令报告关于内核线程、虚拟内存、磁盘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进程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CPU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活动的统计信息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https://access.redhat.com/solutions/1160343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示例：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vmstat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-SM 1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06986"/>
            <a:ext cx="7489149" cy="288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876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-GC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4011"/>
            <a:ext cx="8712967" cy="34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117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9" y="3717032"/>
            <a:ext cx="7477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42" y="1124744"/>
            <a:ext cx="58197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124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压测监控示例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3950"/>
            <a:ext cx="6622780" cy="51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30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GC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太频繁：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yongGC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频率小于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秒表示已经较繁忙。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增加内存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调整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yong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old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区比例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热点方法：耗时较长、调用次数较多的方法。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耗时较长：如对象克隆：耗时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clone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&lt; new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&lt;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序列化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&lt;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对象流序列化。长字符的正则匹配。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减少调用次数：循环体内重复调用等等。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索引分裂：一个数据块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8K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索引字段值长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字节，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一般可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存储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个左右，实际由于碎片空间存在会更少。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尽可能少的索引，避免无意义的自增主键。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采用跳跃式自增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，如建立多个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seq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，按线程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取模，请求不同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seq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如日期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线程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取模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seq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自增。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使用分布式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生成器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常见问题及优化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8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并发锁竞争：通常在数据库层面导致锁竞争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频繁插入和更新的列一般不适合建立索引，如状态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不同的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语句造成失误等待，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业务逻辑上消除锁冲突。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使用乐观锁。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业务流程逻辑不合理：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冗长复杂，简化业务流程。如即时收单由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个支付指令优化为一个支付指令；减少不必要检验；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远程接口调用频繁：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减少不必要的调用。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增加本地缓存，减少调用次数。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合并请求，减少调用次数。如一笔交易中的多个会员信息可以合并请求。快捷支付中的卡要素解密可以合并。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常见问题及优化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8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代码算法效率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使用更高效的本地缓存框架，使用更高查询效率的数据结构构建缓存对象。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查询较多：使用本地缓存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分布式缓存减少数据库压力。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插入更新频繁：如插入记录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处理业务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更新状态，是否可简化为处理业务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保存结果。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不要使用修改时间处理业务逻辑：如根据时间处理任务的，建立与任务有关的时间字段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单条记录插入、更新、查询大于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10ms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需重点优化。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硬件设备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存储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性能：日志过多导致写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瓶颈，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网络性能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安全设备性能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常见问题及优化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6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532440" cy="65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"/>
          <p:cNvSpPr/>
          <p:nvPr/>
        </p:nvSpPr>
        <p:spPr>
          <a:xfrm>
            <a:off x="900113" y="1844675"/>
            <a:ext cx="2532062" cy="630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sz="3500" b="1" dirty="0">
                <a:solidFill>
                  <a:srgbClr val="1352B9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zh-CN" altLang="en-US" sz="3500" b="1" dirty="0">
              <a:solidFill>
                <a:srgbClr val="1352B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4338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37063"/>
            <a:ext cx="9144000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DD5CAF-12DC-4BB6-91EE-4E6B0E771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57192"/>
            <a:ext cx="4381500" cy="1143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语法：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vmstat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[-V] [-n] [delay [count]]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V prints version.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    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n causes the headers not to be reprinted regularly.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 print inactive/active page stats.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d prints disk statistics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D prints disk table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p prints disk partition statistics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 prints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vm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table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 prints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slabinfo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 add timestamp to output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 unit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size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k:1000 K:1024 m:1000000 M:1048576 (default is K)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delay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is the delay between updates in seconds.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count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is the number of updates.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在运行队列中等待的进程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该参数长期大于和等于逻辑</a:t>
            </a:r>
            <a:r>
              <a:rPr lang="en-US" altLang="zh-CN" sz="2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个数，则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资源可能存在较大的瓶颈。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处于阻塞（等待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）的进程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应避免出现。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swap: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已经使用的交换内存（虚拟内存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避免使用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swap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ree: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空闲物理内存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buff: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用作缓冲区的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内存，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Linux/Unix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系统是用来存储，目录里面有什么内容，权限等的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缓存。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cache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：用作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高速缓存（文件页缓存）的内存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一般来说越大越好，太小会导致与磁盘交换太频繁。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si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从磁盘交换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到虚拟内存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的交换页数量（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KB/S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避免出现。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so: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从虚拟内存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交换到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磁盘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交换页数量（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KB/S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避免出现。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bi: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从块设备接收的块数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读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秒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越小越好。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bo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发送到块设备的块数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（写块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秒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越小越好。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0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in: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每秒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中断次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，包括时钟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中断。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每秒上下文切换数。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数值应该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越小越好。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us: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时间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sy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时间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太高，表示系统调用时间长，例如是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操作频繁。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空闲时间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wa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等待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所消耗的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时间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wait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越大则机器</a:t>
            </a:r>
            <a:r>
              <a:rPr lang="en-US" altLang="zh-CN" sz="2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性能就越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差。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从虚拟设备中获得的时间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%</a:t>
            </a: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    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0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小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结：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检查应用性能时，首先应该审查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执行时间。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优化代码的目的是提升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使用率。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优化应用前，应该先弄清楚为何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使用率低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r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1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iostat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，用于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报告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统计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信息和整个系统、适配器、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tty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设备、磁盘和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CD-ROM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的输入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输出统计信息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语法：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iostat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[-c][-d][-h][-N][-k|-m][-t][-V][-x] [-z][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PhysicalVolume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...][interval[count]]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示例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iostat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–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xm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5 10</a:t>
            </a:r>
          </a:p>
        </p:txBody>
      </p:sp>
      <p:sp>
        <p:nvSpPr>
          <p:cNvPr id="30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1117E08-E4D2-419B-B757-403F0173D17D}" type="slidenum">
              <a:rPr lang="zh-CN" altLang="en-US" sz="8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r>
              <a:rPr lang="zh-CN" altLang="en-US" sz="8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  <p:sp>
        <p:nvSpPr>
          <p:cNvPr id="18" name="标题 4"/>
          <p:cNvSpPr txBox="1"/>
          <p:nvPr/>
        </p:nvSpPr>
        <p:spPr>
          <a:xfrm>
            <a:off x="179512" y="187101"/>
            <a:ext cx="6624513" cy="49552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磁盘使用率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iostat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AA98DF-4D19-46A1-8022-1F9C46658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7" y="263145"/>
            <a:ext cx="1763930" cy="4601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2" y="3573016"/>
            <a:ext cx="819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988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快捷通PPT统一模板" id="{527E9FC6-567F-4B19-AA29-B80CD71A0A94}" vid="{EF70CB56-9034-4070-BAB1-B77C8A8F5A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快捷通PPT统一模板</Template>
  <TotalTime>6631</TotalTime>
  <Words>2851</Words>
  <Application>Microsoft Office PowerPoint</Application>
  <PresentationFormat>全屏显示(4:3)</PresentationFormat>
  <Paragraphs>329</Paragraphs>
  <Slides>47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袁军</cp:lastModifiedBy>
  <cp:revision>190</cp:revision>
  <cp:lastPrinted>2016-11-29T06:18:00Z</cp:lastPrinted>
  <dcterms:created xsi:type="dcterms:W3CDTF">2018-06-01T01:27:15Z</dcterms:created>
  <dcterms:modified xsi:type="dcterms:W3CDTF">2018-11-02T10:23:17Z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