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5"/>
  </p:notesMasterIdLst>
  <p:sldIdLst>
    <p:sldId id="256" r:id="rId2"/>
    <p:sldId id="276" r:id="rId3"/>
    <p:sldId id="277" r:id="rId4"/>
    <p:sldId id="261" r:id="rId5"/>
    <p:sldId id="278" r:id="rId6"/>
    <p:sldId id="260" r:id="rId7"/>
    <p:sldId id="258" r:id="rId8"/>
    <p:sldId id="288" r:id="rId9"/>
    <p:sldId id="257" r:id="rId10"/>
    <p:sldId id="289" r:id="rId11"/>
    <p:sldId id="290" r:id="rId12"/>
    <p:sldId id="291" r:id="rId13"/>
    <p:sldId id="287" r:id="rId14"/>
    <p:sldId id="286" r:id="rId15"/>
    <p:sldId id="292" r:id="rId16"/>
    <p:sldId id="279" r:id="rId17"/>
    <p:sldId id="282" r:id="rId18"/>
    <p:sldId id="269" r:id="rId19"/>
    <p:sldId id="283" r:id="rId20"/>
    <p:sldId id="284" r:id="rId21"/>
    <p:sldId id="285" r:id="rId22"/>
    <p:sldId id="280" r:id="rId23"/>
    <p:sldId id="281" r:id="rId24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818" autoAdjust="0"/>
  </p:normalViewPr>
  <p:slideViewPr>
    <p:cSldViewPr>
      <p:cViewPr>
        <p:scale>
          <a:sx n="80" d="100"/>
          <a:sy n="80" d="100"/>
        </p:scale>
        <p:origin x="-10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BE1A0E-288D-46B5-B24E-8EE3BDA138CA}" type="doc">
      <dgm:prSet loTypeId="urn:microsoft.com/office/officeart/2005/8/layout/arrow4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192E302C-2458-4506-8C97-F7AF81203F27}">
      <dgm:prSet phldrT="[文本]" custT="1"/>
      <dgm:spPr/>
      <dgm:t>
        <a:bodyPr/>
        <a:lstStyle/>
        <a:p>
          <a:r>
            <a:rPr lang="zh-CN" altLang="en-US" sz="2000" dirty="0" smtClean="0"/>
            <a:t>技术</a:t>
          </a:r>
          <a:endParaRPr lang="zh-CN" altLang="en-US" sz="2000" dirty="0"/>
        </a:p>
      </dgm:t>
    </dgm:pt>
    <dgm:pt modelId="{63CB93EB-147F-411B-981A-135A52459544}" type="parTrans" cxnId="{57B0520F-E16F-47ED-98E0-C7AFFADA60CC}">
      <dgm:prSet/>
      <dgm:spPr/>
      <dgm:t>
        <a:bodyPr/>
        <a:lstStyle/>
        <a:p>
          <a:endParaRPr lang="zh-CN" altLang="en-US" sz="2000"/>
        </a:p>
      </dgm:t>
    </dgm:pt>
    <dgm:pt modelId="{1B14E7CB-E573-491B-8CD3-FE14406B8EA7}" type="sibTrans" cxnId="{57B0520F-E16F-47ED-98E0-C7AFFADA60CC}">
      <dgm:prSet/>
      <dgm:spPr/>
      <dgm:t>
        <a:bodyPr/>
        <a:lstStyle/>
        <a:p>
          <a:endParaRPr lang="zh-CN" altLang="en-US" sz="2000"/>
        </a:p>
      </dgm:t>
    </dgm:pt>
    <dgm:pt modelId="{135FAFB5-0F46-4710-8CF6-B38EDE830CB8}">
      <dgm:prSet phldrT="[文本]" custT="1"/>
      <dgm:spPr/>
      <dgm:t>
        <a:bodyPr/>
        <a:lstStyle/>
        <a:p>
          <a:r>
            <a:rPr lang="zh-CN" altLang="en-US" sz="2000" dirty="0" smtClean="0"/>
            <a:t>管理</a:t>
          </a:r>
          <a:endParaRPr lang="zh-CN" altLang="en-US" sz="2000" dirty="0"/>
        </a:p>
      </dgm:t>
    </dgm:pt>
    <dgm:pt modelId="{9D944BD5-0775-415C-8AC6-CAEB0E4437FC}" type="parTrans" cxnId="{002091DD-8CCA-499B-BB42-2983CE6B6B93}">
      <dgm:prSet/>
      <dgm:spPr/>
      <dgm:t>
        <a:bodyPr/>
        <a:lstStyle/>
        <a:p>
          <a:endParaRPr lang="zh-CN" altLang="en-US" sz="2000"/>
        </a:p>
      </dgm:t>
    </dgm:pt>
    <dgm:pt modelId="{4A5B340F-65A4-4335-8989-14DE569A35D4}" type="sibTrans" cxnId="{002091DD-8CCA-499B-BB42-2983CE6B6B93}">
      <dgm:prSet/>
      <dgm:spPr/>
      <dgm:t>
        <a:bodyPr/>
        <a:lstStyle/>
        <a:p>
          <a:endParaRPr lang="zh-CN" altLang="en-US" sz="2000"/>
        </a:p>
      </dgm:t>
    </dgm:pt>
    <dgm:pt modelId="{011A73BD-C0D7-4E76-B583-F8637AA030C2}" type="pres">
      <dgm:prSet presAssocID="{4DBE1A0E-288D-46B5-B24E-8EE3BDA138CA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BC5F6CD-B068-411B-9D71-F9947E06AC35}" type="pres">
      <dgm:prSet presAssocID="{192E302C-2458-4506-8C97-F7AF81203F27}" presName="upArrow" presStyleLbl="node1" presStyleIdx="0" presStyleCnt="2"/>
      <dgm:spPr/>
    </dgm:pt>
    <dgm:pt modelId="{BE409818-3D1F-4B30-91D4-E15F12E7CB18}" type="pres">
      <dgm:prSet presAssocID="{192E302C-2458-4506-8C97-F7AF81203F27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AAA001-0C99-4712-9862-5C57FF95BDE6}" type="pres">
      <dgm:prSet presAssocID="{135FAFB5-0F46-4710-8CF6-B38EDE830CB8}" presName="downArrow" presStyleLbl="node1" presStyleIdx="1" presStyleCnt="2"/>
      <dgm:spPr/>
    </dgm:pt>
    <dgm:pt modelId="{0EA31996-1431-40B1-AD6E-9170749D96BD}" type="pres">
      <dgm:prSet presAssocID="{135FAFB5-0F46-4710-8CF6-B38EDE830CB8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4FFCB8E-2DD1-4645-9165-7AA2B5DE1D7A}" type="presOf" srcId="{4DBE1A0E-288D-46B5-B24E-8EE3BDA138CA}" destId="{011A73BD-C0D7-4E76-B583-F8637AA030C2}" srcOrd="0" destOrd="0" presId="urn:microsoft.com/office/officeart/2005/8/layout/arrow4"/>
    <dgm:cxn modelId="{002091DD-8CCA-499B-BB42-2983CE6B6B93}" srcId="{4DBE1A0E-288D-46B5-B24E-8EE3BDA138CA}" destId="{135FAFB5-0F46-4710-8CF6-B38EDE830CB8}" srcOrd="1" destOrd="0" parTransId="{9D944BD5-0775-415C-8AC6-CAEB0E4437FC}" sibTransId="{4A5B340F-65A4-4335-8989-14DE569A35D4}"/>
    <dgm:cxn modelId="{C14C3164-FDD3-444A-9459-4654D03FDE82}" type="presOf" srcId="{135FAFB5-0F46-4710-8CF6-B38EDE830CB8}" destId="{0EA31996-1431-40B1-AD6E-9170749D96BD}" srcOrd="0" destOrd="0" presId="urn:microsoft.com/office/officeart/2005/8/layout/arrow4"/>
    <dgm:cxn modelId="{9F0AB861-3262-438C-9E31-680325317D0B}" type="presOf" srcId="{192E302C-2458-4506-8C97-F7AF81203F27}" destId="{BE409818-3D1F-4B30-91D4-E15F12E7CB18}" srcOrd="0" destOrd="0" presId="urn:microsoft.com/office/officeart/2005/8/layout/arrow4"/>
    <dgm:cxn modelId="{57B0520F-E16F-47ED-98E0-C7AFFADA60CC}" srcId="{4DBE1A0E-288D-46B5-B24E-8EE3BDA138CA}" destId="{192E302C-2458-4506-8C97-F7AF81203F27}" srcOrd="0" destOrd="0" parTransId="{63CB93EB-147F-411B-981A-135A52459544}" sibTransId="{1B14E7CB-E573-491B-8CD3-FE14406B8EA7}"/>
    <dgm:cxn modelId="{E213724E-B520-445A-B2AE-6B28BF7F6107}" type="presParOf" srcId="{011A73BD-C0D7-4E76-B583-F8637AA030C2}" destId="{ABC5F6CD-B068-411B-9D71-F9947E06AC35}" srcOrd="0" destOrd="0" presId="urn:microsoft.com/office/officeart/2005/8/layout/arrow4"/>
    <dgm:cxn modelId="{4DC30CBE-9BAF-4596-9A7C-74DB03B6854C}" type="presParOf" srcId="{011A73BD-C0D7-4E76-B583-F8637AA030C2}" destId="{BE409818-3D1F-4B30-91D4-E15F12E7CB18}" srcOrd="1" destOrd="0" presId="urn:microsoft.com/office/officeart/2005/8/layout/arrow4"/>
    <dgm:cxn modelId="{A628DE0F-BFD2-4AD4-B2CD-28D7860D7253}" type="presParOf" srcId="{011A73BD-C0D7-4E76-B583-F8637AA030C2}" destId="{DEAAA001-0C99-4712-9862-5C57FF95BDE6}" srcOrd="2" destOrd="0" presId="urn:microsoft.com/office/officeart/2005/8/layout/arrow4"/>
    <dgm:cxn modelId="{2AB54916-1572-4576-8A02-00DFA27AC7E8}" type="presParOf" srcId="{011A73BD-C0D7-4E76-B583-F8637AA030C2}" destId="{0EA31996-1431-40B1-AD6E-9170749D96BD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44AD024-01C0-4598-AEA0-8F742D9078E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19FF3B-5517-4381-8471-1A8CF2FA4A4F}">
      <dgm:prSet phldrT="[文本]"/>
      <dgm:spPr/>
      <dgm:t>
        <a:bodyPr/>
        <a:lstStyle/>
        <a:p>
          <a:r>
            <a:rPr lang="zh-CN" altLang="en-US" dirty="0" smtClean="0"/>
            <a:t>判断力</a:t>
          </a:r>
          <a:endParaRPr lang="zh-CN" altLang="en-US" dirty="0"/>
        </a:p>
      </dgm:t>
    </dgm:pt>
    <dgm:pt modelId="{CCF441CF-4CCF-4450-9BE8-0A47810F2F75}" type="parTrans" cxnId="{8910469D-A52D-407A-A605-33951F300A40}">
      <dgm:prSet/>
      <dgm:spPr/>
      <dgm:t>
        <a:bodyPr/>
        <a:lstStyle/>
        <a:p>
          <a:endParaRPr lang="zh-CN" altLang="en-US"/>
        </a:p>
      </dgm:t>
    </dgm:pt>
    <dgm:pt modelId="{75715ACA-EA4C-4972-9B17-E99FC16B2AB6}" type="sibTrans" cxnId="{8910469D-A52D-407A-A605-33951F300A40}">
      <dgm:prSet/>
      <dgm:spPr/>
      <dgm:t>
        <a:bodyPr/>
        <a:lstStyle/>
        <a:p>
          <a:endParaRPr lang="zh-CN" altLang="en-US"/>
        </a:p>
      </dgm:t>
    </dgm:pt>
    <dgm:pt modelId="{AB1E50FA-085D-44DC-B0B8-2C5106346DB6}">
      <dgm:prSet phldrT="[文本]"/>
      <dgm:spPr/>
      <dgm:t>
        <a:bodyPr/>
        <a:lstStyle/>
        <a:p>
          <a:r>
            <a:rPr lang="zh-CN" altLang="en-US" dirty="0" smtClean="0"/>
            <a:t>沟通力</a:t>
          </a:r>
          <a:endParaRPr lang="zh-CN" altLang="en-US" dirty="0"/>
        </a:p>
      </dgm:t>
    </dgm:pt>
    <dgm:pt modelId="{436671A9-839C-4589-BE90-E2151878FE67}" type="parTrans" cxnId="{7B90E6B2-442F-4306-9D33-6DB69260187D}">
      <dgm:prSet/>
      <dgm:spPr/>
      <dgm:t>
        <a:bodyPr/>
        <a:lstStyle/>
        <a:p>
          <a:endParaRPr lang="zh-CN" altLang="en-US"/>
        </a:p>
      </dgm:t>
    </dgm:pt>
    <dgm:pt modelId="{81F8BF0D-40AD-4C67-B7AE-24014211A1D6}" type="sibTrans" cxnId="{7B90E6B2-442F-4306-9D33-6DB69260187D}">
      <dgm:prSet/>
      <dgm:spPr/>
      <dgm:t>
        <a:bodyPr/>
        <a:lstStyle/>
        <a:p>
          <a:endParaRPr lang="zh-CN" altLang="en-US"/>
        </a:p>
      </dgm:t>
    </dgm:pt>
    <dgm:pt modelId="{1186A6B7-A3A9-4834-8BA3-6412BF39603B}">
      <dgm:prSet phldrT="[文本]"/>
      <dgm:spPr/>
      <dgm:t>
        <a:bodyPr/>
        <a:lstStyle/>
        <a:p>
          <a:r>
            <a:rPr lang="zh-CN" altLang="en-US" dirty="0" smtClean="0"/>
            <a:t>影响力</a:t>
          </a:r>
          <a:endParaRPr lang="zh-CN" altLang="en-US" dirty="0"/>
        </a:p>
      </dgm:t>
    </dgm:pt>
    <dgm:pt modelId="{88665B67-24B9-4528-8990-1C62BE7775B6}" type="parTrans" cxnId="{592D0A5C-6C13-4905-8794-281462B20C1E}">
      <dgm:prSet/>
      <dgm:spPr/>
      <dgm:t>
        <a:bodyPr/>
        <a:lstStyle/>
        <a:p>
          <a:endParaRPr lang="zh-CN" altLang="en-US"/>
        </a:p>
      </dgm:t>
    </dgm:pt>
    <dgm:pt modelId="{C70D5C0B-199C-4AED-AF2F-80EFA301AD7D}" type="sibTrans" cxnId="{592D0A5C-6C13-4905-8794-281462B20C1E}">
      <dgm:prSet/>
      <dgm:spPr/>
      <dgm:t>
        <a:bodyPr/>
        <a:lstStyle/>
        <a:p>
          <a:endParaRPr lang="zh-CN" altLang="en-US"/>
        </a:p>
      </dgm:t>
    </dgm:pt>
    <dgm:pt modelId="{DA68DD9C-D8DB-4108-91C0-DE9C87B544E9}">
      <dgm:prSet phldrT="[文本]"/>
      <dgm:spPr/>
      <dgm:t>
        <a:bodyPr/>
        <a:lstStyle/>
        <a:p>
          <a:r>
            <a:rPr lang="zh-CN" altLang="en-US" dirty="0" smtClean="0"/>
            <a:t>好奇心</a:t>
          </a:r>
          <a:endParaRPr lang="zh-CN" altLang="en-US" dirty="0"/>
        </a:p>
      </dgm:t>
    </dgm:pt>
    <dgm:pt modelId="{2F7EB4F3-7261-4249-B80D-D952298C7875}" type="parTrans" cxnId="{696895DE-BD21-45D5-B7AA-56DB79B384F2}">
      <dgm:prSet/>
      <dgm:spPr/>
      <dgm:t>
        <a:bodyPr/>
        <a:lstStyle/>
        <a:p>
          <a:endParaRPr lang="zh-CN" altLang="en-US"/>
        </a:p>
      </dgm:t>
    </dgm:pt>
    <dgm:pt modelId="{66586E88-FFC0-4B64-A6C6-81776D155B12}" type="sibTrans" cxnId="{696895DE-BD21-45D5-B7AA-56DB79B384F2}">
      <dgm:prSet/>
      <dgm:spPr/>
      <dgm:t>
        <a:bodyPr/>
        <a:lstStyle/>
        <a:p>
          <a:endParaRPr lang="zh-CN" altLang="en-US"/>
        </a:p>
      </dgm:t>
    </dgm:pt>
    <dgm:pt modelId="{CAD24762-0259-438C-8D82-BE671421D6AD}">
      <dgm:prSet phldrT="[文本]"/>
      <dgm:spPr/>
      <dgm:t>
        <a:bodyPr/>
        <a:lstStyle/>
        <a:p>
          <a:r>
            <a:rPr lang="zh-CN" altLang="en-US" dirty="0" smtClean="0"/>
            <a:t>创新</a:t>
          </a:r>
          <a:endParaRPr lang="zh-CN" altLang="en-US" dirty="0"/>
        </a:p>
      </dgm:t>
    </dgm:pt>
    <dgm:pt modelId="{36B890F8-FA1F-4B3F-A2D3-BD7C37BF3E64}" type="parTrans" cxnId="{C356C0B3-FB85-4B28-A2AC-C5547FE1E276}">
      <dgm:prSet/>
      <dgm:spPr/>
      <dgm:t>
        <a:bodyPr/>
        <a:lstStyle/>
        <a:p>
          <a:endParaRPr lang="zh-CN" altLang="en-US"/>
        </a:p>
      </dgm:t>
    </dgm:pt>
    <dgm:pt modelId="{11C941FC-098D-490B-B7CC-EED89CBD9030}" type="sibTrans" cxnId="{C356C0B3-FB85-4B28-A2AC-C5547FE1E276}">
      <dgm:prSet/>
      <dgm:spPr/>
      <dgm:t>
        <a:bodyPr/>
        <a:lstStyle/>
        <a:p>
          <a:endParaRPr lang="zh-CN" altLang="en-US"/>
        </a:p>
      </dgm:t>
    </dgm:pt>
    <dgm:pt modelId="{89B3CE23-FC12-42A1-BCDC-A1DF390DD3A2}">
      <dgm:prSet phldrT="[文本]"/>
      <dgm:spPr/>
      <dgm:t>
        <a:bodyPr/>
        <a:lstStyle/>
        <a:p>
          <a:r>
            <a:rPr lang="zh-CN" altLang="en-US" dirty="0" smtClean="0"/>
            <a:t>勇气</a:t>
          </a:r>
          <a:endParaRPr lang="zh-CN" altLang="en-US" dirty="0"/>
        </a:p>
      </dgm:t>
    </dgm:pt>
    <dgm:pt modelId="{CE514796-45C5-459E-9496-D27A8A9F1C67}" type="parTrans" cxnId="{FF2F9795-DA7B-4FC1-9575-1D0E3E6CF9C5}">
      <dgm:prSet/>
      <dgm:spPr/>
      <dgm:t>
        <a:bodyPr/>
        <a:lstStyle/>
        <a:p>
          <a:endParaRPr lang="zh-CN" altLang="en-US"/>
        </a:p>
      </dgm:t>
    </dgm:pt>
    <dgm:pt modelId="{D80F70BF-E8A1-49F4-8B6B-36B13F6AC248}" type="sibTrans" cxnId="{FF2F9795-DA7B-4FC1-9575-1D0E3E6CF9C5}">
      <dgm:prSet/>
      <dgm:spPr/>
      <dgm:t>
        <a:bodyPr/>
        <a:lstStyle/>
        <a:p>
          <a:endParaRPr lang="zh-CN" altLang="en-US"/>
        </a:p>
      </dgm:t>
    </dgm:pt>
    <dgm:pt modelId="{2A92C1FD-5CF4-482A-883A-8F46BC9B5F68}">
      <dgm:prSet phldrT="[文本]"/>
      <dgm:spPr/>
      <dgm:t>
        <a:bodyPr/>
        <a:lstStyle/>
        <a:p>
          <a:r>
            <a:rPr lang="zh-CN" altLang="en-US" dirty="0" smtClean="0"/>
            <a:t>热情</a:t>
          </a:r>
          <a:endParaRPr lang="zh-CN" altLang="en-US" dirty="0"/>
        </a:p>
      </dgm:t>
    </dgm:pt>
    <dgm:pt modelId="{22EDCEAD-1948-4F08-B166-A13C9AB07C4E}" type="parTrans" cxnId="{282A7BB9-E880-4EA4-8348-F1A21CA5FD0C}">
      <dgm:prSet/>
      <dgm:spPr/>
      <dgm:t>
        <a:bodyPr/>
        <a:lstStyle/>
        <a:p>
          <a:endParaRPr lang="zh-CN" altLang="en-US"/>
        </a:p>
      </dgm:t>
    </dgm:pt>
    <dgm:pt modelId="{D9913D74-2C09-4975-8423-F07312039346}" type="sibTrans" cxnId="{282A7BB9-E880-4EA4-8348-F1A21CA5FD0C}">
      <dgm:prSet/>
      <dgm:spPr/>
      <dgm:t>
        <a:bodyPr/>
        <a:lstStyle/>
        <a:p>
          <a:endParaRPr lang="zh-CN" altLang="en-US"/>
        </a:p>
      </dgm:t>
    </dgm:pt>
    <dgm:pt modelId="{83D79B44-B8E2-4E1C-9D9D-F6F4F58535A6}">
      <dgm:prSet phldrT="[文本]"/>
      <dgm:spPr/>
      <dgm:t>
        <a:bodyPr/>
        <a:lstStyle/>
        <a:p>
          <a:r>
            <a:rPr lang="zh-CN" altLang="en-US" dirty="0" smtClean="0"/>
            <a:t>诚实</a:t>
          </a:r>
          <a:endParaRPr lang="zh-CN" altLang="en-US" dirty="0"/>
        </a:p>
      </dgm:t>
    </dgm:pt>
    <dgm:pt modelId="{8A1D1D26-463B-4650-BABC-D85449834F29}" type="parTrans" cxnId="{813696D5-80FD-4202-AEB1-5C8B32B86D05}">
      <dgm:prSet/>
      <dgm:spPr/>
      <dgm:t>
        <a:bodyPr/>
        <a:lstStyle/>
        <a:p>
          <a:endParaRPr lang="zh-CN" altLang="en-US"/>
        </a:p>
      </dgm:t>
    </dgm:pt>
    <dgm:pt modelId="{2D052252-128B-4C24-96B2-23756099F4FC}" type="sibTrans" cxnId="{813696D5-80FD-4202-AEB1-5C8B32B86D05}">
      <dgm:prSet/>
      <dgm:spPr/>
      <dgm:t>
        <a:bodyPr/>
        <a:lstStyle/>
        <a:p>
          <a:endParaRPr lang="zh-CN" altLang="en-US"/>
        </a:p>
      </dgm:t>
    </dgm:pt>
    <dgm:pt modelId="{5A2B2D2B-0835-4D60-AB64-7B752286C900}">
      <dgm:prSet phldrT="[文本]"/>
      <dgm:spPr/>
      <dgm:t>
        <a:bodyPr/>
        <a:lstStyle/>
        <a:p>
          <a:r>
            <a:rPr lang="zh-CN" altLang="en-US" dirty="0" smtClean="0"/>
            <a:t>无私</a:t>
          </a:r>
          <a:endParaRPr lang="zh-CN" altLang="en-US" dirty="0"/>
        </a:p>
      </dgm:t>
    </dgm:pt>
    <dgm:pt modelId="{829B146D-2541-4685-9FCE-1C2442804549}" type="parTrans" cxnId="{55DCBF45-5024-45EB-8CE2-3E6AC142A588}">
      <dgm:prSet/>
      <dgm:spPr/>
      <dgm:t>
        <a:bodyPr/>
        <a:lstStyle/>
        <a:p>
          <a:endParaRPr lang="zh-CN" altLang="en-US"/>
        </a:p>
      </dgm:t>
    </dgm:pt>
    <dgm:pt modelId="{1A3B47AE-CCDB-45C8-98B0-3C9A85E9D369}" type="sibTrans" cxnId="{55DCBF45-5024-45EB-8CE2-3E6AC142A588}">
      <dgm:prSet/>
      <dgm:spPr/>
      <dgm:t>
        <a:bodyPr/>
        <a:lstStyle/>
        <a:p>
          <a:endParaRPr lang="zh-CN" altLang="en-US"/>
        </a:p>
      </dgm:t>
    </dgm:pt>
    <dgm:pt modelId="{250200B6-D453-4E9B-B43F-010F73A329AB}" type="pres">
      <dgm:prSet presAssocID="{E44AD024-01C0-4598-AEA0-8F742D9078E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EF9E4E9-BC91-4D98-938F-F9E60D67DC1B}" type="pres">
      <dgm:prSet presAssocID="{6619FF3B-5517-4381-8471-1A8CF2FA4A4F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C5EBCA-C713-47F7-AF3A-59B3E26B6929}" type="pres">
      <dgm:prSet presAssocID="{6619FF3B-5517-4381-8471-1A8CF2FA4A4F}" presName="spNode" presStyleCnt="0"/>
      <dgm:spPr/>
    </dgm:pt>
    <dgm:pt modelId="{85F4F23D-B151-457F-8ADA-4FEC4586B584}" type="pres">
      <dgm:prSet presAssocID="{75715ACA-EA4C-4972-9B17-E99FC16B2AB6}" presName="sibTrans" presStyleLbl="sibTrans1D1" presStyleIdx="0" presStyleCnt="9"/>
      <dgm:spPr/>
      <dgm:t>
        <a:bodyPr/>
        <a:lstStyle/>
        <a:p>
          <a:endParaRPr lang="zh-CN" altLang="en-US"/>
        </a:p>
      </dgm:t>
    </dgm:pt>
    <dgm:pt modelId="{C11A95A3-E5EB-4793-82A2-4173395297C2}" type="pres">
      <dgm:prSet presAssocID="{AB1E50FA-085D-44DC-B0B8-2C5106346DB6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0A4339-A9E4-418D-AE16-9E1EDB1CF187}" type="pres">
      <dgm:prSet presAssocID="{AB1E50FA-085D-44DC-B0B8-2C5106346DB6}" presName="spNode" presStyleCnt="0"/>
      <dgm:spPr/>
    </dgm:pt>
    <dgm:pt modelId="{73FAC759-F83F-4DA4-956F-8528243978AC}" type="pres">
      <dgm:prSet presAssocID="{81F8BF0D-40AD-4C67-B7AE-24014211A1D6}" presName="sibTrans" presStyleLbl="sibTrans1D1" presStyleIdx="1" presStyleCnt="9"/>
      <dgm:spPr/>
      <dgm:t>
        <a:bodyPr/>
        <a:lstStyle/>
        <a:p>
          <a:endParaRPr lang="zh-CN" altLang="en-US"/>
        </a:p>
      </dgm:t>
    </dgm:pt>
    <dgm:pt modelId="{48C8232E-B4A8-45ED-9A7F-3E167EFB99BE}" type="pres">
      <dgm:prSet presAssocID="{1186A6B7-A3A9-4834-8BA3-6412BF39603B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7663C5-909D-4EB5-AF6E-D37E8ED9D268}" type="pres">
      <dgm:prSet presAssocID="{1186A6B7-A3A9-4834-8BA3-6412BF39603B}" presName="spNode" presStyleCnt="0"/>
      <dgm:spPr/>
    </dgm:pt>
    <dgm:pt modelId="{6CB1E40A-2E50-47CE-9F44-01FFD239F146}" type="pres">
      <dgm:prSet presAssocID="{C70D5C0B-199C-4AED-AF2F-80EFA301AD7D}" presName="sibTrans" presStyleLbl="sibTrans1D1" presStyleIdx="2" presStyleCnt="9"/>
      <dgm:spPr/>
      <dgm:t>
        <a:bodyPr/>
        <a:lstStyle/>
        <a:p>
          <a:endParaRPr lang="zh-CN" altLang="en-US"/>
        </a:p>
      </dgm:t>
    </dgm:pt>
    <dgm:pt modelId="{3F8D5B7B-5473-4BE5-B52C-AB47EEE02479}" type="pres">
      <dgm:prSet presAssocID="{DA68DD9C-D8DB-4108-91C0-DE9C87B544E9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31734D-F045-4E61-905E-8810C5AB40CA}" type="pres">
      <dgm:prSet presAssocID="{DA68DD9C-D8DB-4108-91C0-DE9C87B544E9}" presName="spNode" presStyleCnt="0"/>
      <dgm:spPr/>
    </dgm:pt>
    <dgm:pt modelId="{EDF66341-88D0-469D-AFE6-0618CFFD50A6}" type="pres">
      <dgm:prSet presAssocID="{66586E88-FFC0-4B64-A6C6-81776D155B12}" presName="sibTrans" presStyleLbl="sibTrans1D1" presStyleIdx="3" presStyleCnt="9"/>
      <dgm:spPr/>
      <dgm:t>
        <a:bodyPr/>
        <a:lstStyle/>
        <a:p>
          <a:endParaRPr lang="zh-CN" altLang="en-US"/>
        </a:p>
      </dgm:t>
    </dgm:pt>
    <dgm:pt modelId="{8EF450F9-8D78-47ED-9261-7E12C0CF64CE}" type="pres">
      <dgm:prSet presAssocID="{CAD24762-0259-438C-8D82-BE671421D6AD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C93733-C335-41D4-94B3-D0D32E537203}" type="pres">
      <dgm:prSet presAssocID="{CAD24762-0259-438C-8D82-BE671421D6AD}" presName="spNode" presStyleCnt="0"/>
      <dgm:spPr/>
    </dgm:pt>
    <dgm:pt modelId="{853E7591-4206-41F8-8B5F-AF922367D60F}" type="pres">
      <dgm:prSet presAssocID="{11C941FC-098D-490B-B7CC-EED89CBD9030}" presName="sibTrans" presStyleLbl="sibTrans1D1" presStyleIdx="4" presStyleCnt="9"/>
      <dgm:spPr/>
      <dgm:t>
        <a:bodyPr/>
        <a:lstStyle/>
        <a:p>
          <a:endParaRPr lang="zh-CN" altLang="en-US"/>
        </a:p>
      </dgm:t>
    </dgm:pt>
    <dgm:pt modelId="{93F24664-38CD-4E06-AD0F-8C5072D1566E}" type="pres">
      <dgm:prSet presAssocID="{89B3CE23-FC12-42A1-BCDC-A1DF390DD3A2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4A250E-AF79-49CD-9446-B6AD7FFA2C3A}" type="pres">
      <dgm:prSet presAssocID="{89B3CE23-FC12-42A1-BCDC-A1DF390DD3A2}" presName="spNode" presStyleCnt="0"/>
      <dgm:spPr/>
    </dgm:pt>
    <dgm:pt modelId="{F61C2F4F-3E99-414C-A4A9-A1A4AC06501F}" type="pres">
      <dgm:prSet presAssocID="{D80F70BF-E8A1-49F4-8B6B-36B13F6AC248}" presName="sibTrans" presStyleLbl="sibTrans1D1" presStyleIdx="5" presStyleCnt="9"/>
      <dgm:spPr/>
      <dgm:t>
        <a:bodyPr/>
        <a:lstStyle/>
        <a:p>
          <a:endParaRPr lang="zh-CN" altLang="en-US"/>
        </a:p>
      </dgm:t>
    </dgm:pt>
    <dgm:pt modelId="{AD8781BA-CF34-4F2E-8C85-CAB826CFE825}" type="pres">
      <dgm:prSet presAssocID="{2A92C1FD-5CF4-482A-883A-8F46BC9B5F68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1A82B3-198B-4541-A6C5-B773126B70E9}" type="pres">
      <dgm:prSet presAssocID="{2A92C1FD-5CF4-482A-883A-8F46BC9B5F68}" presName="spNode" presStyleCnt="0"/>
      <dgm:spPr/>
    </dgm:pt>
    <dgm:pt modelId="{D11108AA-6AB6-4145-BEEA-D71AD3537DBB}" type="pres">
      <dgm:prSet presAssocID="{D9913D74-2C09-4975-8423-F07312039346}" presName="sibTrans" presStyleLbl="sibTrans1D1" presStyleIdx="6" presStyleCnt="9"/>
      <dgm:spPr/>
      <dgm:t>
        <a:bodyPr/>
        <a:lstStyle/>
        <a:p>
          <a:endParaRPr lang="zh-CN" altLang="en-US"/>
        </a:p>
      </dgm:t>
    </dgm:pt>
    <dgm:pt modelId="{D1BA4534-72BA-4D07-AA95-E649A0F58463}" type="pres">
      <dgm:prSet presAssocID="{83D79B44-B8E2-4E1C-9D9D-F6F4F58535A6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27FB8A-2022-4527-A08C-8AA34F20F520}" type="pres">
      <dgm:prSet presAssocID="{83D79B44-B8E2-4E1C-9D9D-F6F4F58535A6}" presName="spNode" presStyleCnt="0"/>
      <dgm:spPr/>
    </dgm:pt>
    <dgm:pt modelId="{288BCA0A-B205-406E-BAC8-0818E4DAD9FD}" type="pres">
      <dgm:prSet presAssocID="{2D052252-128B-4C24-96B2-23756099F4FC}" presName="sibTrans" presStyleLbl="sibTrans1D1" presStyleIdx="7" presStyleCnt="9"/>
      <dgm:spPr/>
      <dgm:t>
        <a:bodyPr/>
        <a:lstStyle/>
        <a:p>
          <a:endParaRPr lang="zh-CN" altLang="en-US"/>
        </a:p>
      </dgm:t>
    </dgm:pt>
    <dgm:pt modelId="{24ED416B-4A62-4B39-9530-2B3253B84385}" type="pres">
      <dgm:prSet presAssocID="{5A2B2D2B-0835-4D60-AB64-7B752286C900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E70568-903C-4A66-AFF9-414451411D75}" type="pres">
      <dgm:prSet presAssocID="{5A2B2D2B-0835-4D60-AB64-7B752286C900}" presName="spNode" presStyleCnt="0"/>
      <dgm:spPr/>
    </dgm:pt>
    <dgm:pt modelId="{20AA584E-12A5-4684-B493-BABF7C8D2369}" type="pres">
      <dgm:prSet presAssocID="{1A3B47AE-CCDB-45C8-98B0-3C9A85E9D369}" presName="sibTrans" presStyleLbl="sibTrans1D1" presStyleIdx="8" presStyleCnt="9"/>
      <dgm:spPr/>
      <dgm:t>
        <a:bodyPr/>
        <a:lstStyle/>
        <a:p>
          <a:endParaRPr lang="zh-CN" altLang="en-US"/>
        </a:p>
      </dgm:t>
    </dgm:pt>
  </dgm:ptLst>
  <dgm:cxnLst>
    <dgm:cxn modelId="{E0A6C888-73E0-47AE-90EF-82BD40A04672}" type="presOf" srcId="{2A92C1FD-5CF4-482A-883A-8F46BC9B5F68}" destId="{AD8781BA-CF34-4F2E-8C85-CAB826CFE825}" srcOrd="0" destOrd="0" presId="urn:microsoft.com/office/officeart/2005/8/layout/cycle6"/>
    <dgm:cxn modelId="{A39BCD9C-B1F8-4D2F-A4F4-57CBC183A201}" type="presOf" srcId="{CAD24762-0259-438C-8D82-BE671421D6AD}" destId="{8EF450F9-8D78-47ED-9261-7E12C0CF64CE}" srcOrd="0" destOrd="0" presId="urn:microsoft.com/office/officeart/2005/8/layout/cycle6"/>
    <dgm:cxn modelId="{B2F4AD72-39C1-495A-BE7D-2D43DD12E6B3}" type="presOf" srcId="{E44AD024-01C0-4598-AEA0-8F742D9078E9}" destId="{250200B6-D453-4E9B-B43F-010F73A329AB}" srcOrd="0" destOrd="0" presId="urn:microsoft.com/office/officeart/2005/8/layout/cycle6"/>
    <dgm:cxn modelId="{27F87D95-4EEE-48C7-B5EE-3AEB4C94730B}" type="presOf" srcId="{89B3CE23-FC12-42A1-BCDC-A1DF390DD3A2}" destId="{93F24664-38CD-4E06-AD0F-8C5072D1566E}" srcOrd="0" destOrd="0" presId="urn:microsoft.com/office/officeart/2005/8/layout/cycle6"/>
    <dgm:cxn modelId="{DD93F54A-B49E-4498-8124-F8DE66C00A83}" type="presOf" srcId="{75715ACA-EA4C-4972-9B17-E99FC16B2AB6}" destId="{85F4F23D-B151-457F-8ADA-4FEC4586B584}" srcOrd="0" destOrd="0" presId="urn:microsoft.com/office/officeart/2005/8/layout/cycle6"/>
    <dgm:cxn modelId="{8910469D-A52D-407A-A605-33951F300A40}" srcId="{E44AD024-01C0-4598-AEA0-8F742D9078E9}" destId="{6619FF3B-5517-4381-8471-1A8CF2FA4A4F}" srcOrd="0" destOrd="0" parTransId="{CCF441CF-4CCF-4450-9BE8-0A47810F2F75}" sibTransId="{75715ACA-EA4C-4972-9B17-E99FC16B2AB6}"/>
    <dgm:cxn modelId="{80E072DE-0207-4529-B726-B27A7FCB480A}" type="presOf" srcId="{1186A6B7-A3A9-4834-8BA3-6412BF39603B}" destId="{48C8232E-B4A8-45ED-9A7F-3E167EFB99BE}" srcOrd="0" destOrd="0" presId="urn:microsoft.com/office/officeart/2005/8/layout/cycle6"/>
    <dgm:cxn modelId="{F356B948-2E91-403E-B055-682738E321BC}" type="presOf" srcId="{11C941FC-098D-490B-B7CC-EED89CBD9030}" destId="{853E7591-4206-41F8-8B5F-AF922367D60F}" srcOrd="0" destOrd="0" presId="urn:microsoft.com/office/officeart/2005/8/layout/cycle6"/>
    <dgm:cxn modelId="{F22B91CF-83D4-4A74-A325-5E11D7D4EC92}" type="presOf" srcId="{81F8BF0D-40AD-4C67-B7AE-24014211A1D6}" destId="{73FAC759-F83F-4DA4-956F-8528243978AC}" srcOrd="0" destOrd="0" presId="urn:microsoft.com/office/officeart/2005/8/layout/cycle6"/>
    <dgm:cxn modelId="{EC15469A-75C2-4670-B2A7-0C69D8A3BF0B}" type="presOf" srcId="{1A3B47AE-CCDB-45C8-98B0-3C9A85E9D369}" destId="{20AA584E-12A5-4684-B493-BABF7C8D2369}" srcOrd="0" destOrd="0" presId="urn:microsoft.com/office/officeart/2005/8/layout/cycle6"/>
    <dgm:cxn modelId="{61A45190-25CF-47B0-B9B0-724EB92C4FFB}" type="presOf" srcId="{AB1E50FA-085D-44DC-B0B8-2C5106346DB6}" destId="{C11A95A3-E5EB-4793-82A2-4173395297C2}" srcOrd="0" destOrd="0" presId="urn:microsoft.com/office/officeart/2005/8/layout/cycle6"/>
    <dgm:cxn modelId="{4EF098F2-56BC-4FC8-A97E-501B4E322688}" type="presOf" srcId="{C70D5C0B-199C-4AED-AF2F-80EFA301AD7D}" destId="{6CB1E40A-2E50-47CE-9F44-01FFD239F146}" srcOrd="0" destOrd="0" presId="urn:microsoft.com/office/officeart/2005/8/layout/cycle6"/>
    <dgm:cxn modelId="{E5E6EFC8-C202-4FB8-A6EC-6FB42C105844}" type="presOf" srcId="{83D79B44-B8E2-4E1C-9D9D-F6F4F58535A6}" destId="{D1BA4534-72BA-4D07-AA95-E649A0F58463}" srcOrd="0" destOrd="0" presId="urn:microsoft.com/office/officeart/2005/8/layout/cycle6"/>
    <dgm:cxn modelId="{7B90E6B2-442F-4306-9D33-6DB69260187D}" srcId="{E44AD024-01C0-4598-AEA0-8F742D9078E9}" destId="{AB1E50FA-085D-44DC-B0B8-2C5106346DB6}" srcOrd="1" destOrd="0" parTransId="{436671A9-839C-4589-BE90-E2151878FE67}" sibTransId="{81F8BF0D-40AD-4C67-B7AE-24014211A1D6}"/>
    <dgm:cxn modelId="{55DCBF45-5024-45EB-8CE2-3E6AC142A588}" srcId="{E44AD024-01C0-4598-AEA0-8F742D9078E9}" destId="{5A2B2D2B-0835-4D60-AB64-7B752286C900}" srcOrd="8" destOrd="0" parTransId="{829B146D-2541-4685-9FCE-1C2442804549}" sibTransId="{1A3B47AE-CCDB-45C8-98B0-3C9A85E9D369}"/>
    <dgm:cxn modelId="{DFE3C988-08D2-4A7F-987F-F186054EBC08}" type="presOf" srcId="{D9913D74-2C09-4975-8423-F07312039346}" destId="{D11108AA-6AB6-4145-BEEA-D71AD3537DBB}" srcOrd="0" destOrd="0" presId="urn:microsoft.com/office/officeart/2005/8/layout/cycle6"/>
    <dgm:cxn modelId="{813696D5-80FD-4202-AEB1-5C8B32B86D05}" srcId="{E44AD024-01C0-4598-AEA0-8F742D9078E9}" destId="{83D79B44-B8E2-4E1C-9D9D-F6F4F58535A6}" srcOrd="7" destOrd="0" parTransId="{8A1D1D26-463B-4650-BABC-D85449834F29}" sibTransId="{2D052252-128B-4C24-96B2-23756099F4FC}"/>
    <dgm:cxn modelId="{C04B6B31-9A5A-4267-A4C6-67A32E7EA4F0}" type="presOf" srcId="{2D052252-128B-4C24-96B2-23756099F4FC}" destId="{288BCA0A-B205-406E-BAC8-0818E4DAD9FD}" srcOrd="0" destOrd="0" presId="urn:microsoft.com/office/officeart/2005/8/layout/cycle6"/>
    <dgm:cxn modelId="{1C6BED2A-8B41-4C3D-92D5-C1B061DD7DB2}" type="presOf" srcId="{D80F70BF-E8A1-49F4-8B6B-36B13F6AC248}" destId="{F61C2F4F-3E99-414C-A4A9-A1A4AC06501F}" srcOrd="0" destOrd="0" presId="urn:microsoft.com/office/officeart/2005/8/layout/cycle6"/>
    <dgm:cxn modelId="{696895DE-BD21-45D5-B7AA-56DB79B384F2}" srcId="{E44AD024-01C0-4598-AEA0-8F742D9078E9}" destId="{DA68DD9C-D8DB-4108-91C0-DE9C87B544E9}" srcOrd="3" destOrd="0" parTransId="{2F7EB4F3-7261-4249-B80D-D952298C7875}" sibTransId="{66586E88-FFC0-4B64-A6C6-81776D155B12}"/>
    <dgm:cxn modelId="{282A7BB9-E880-4EA4-8348-F1A21CA5FD0C}" srcId="{E44AD024-01C0-4598-AEA0-8F742D9078E9}" destId="{2A92C1FD-5CF4-482A-883A-8F46BC9B5F68}" srcOrd="6" destOrd="0" parTransId="{22EDCEAD-1948-4F08-B166-A13C9AB07C4E}" sibTransId="{D9913D74-2C09-4975-8423-F07312039346}"/>
    <dgm:cxn modelId="{803A6DB6-DC4D-41AC-A7E6-797B9D37C6F1}" type="presOf" srcId="{5A2B2D2B-0835-4D60-AB64-7B752286C900}" destId="{24ED416B-4A62-4B39-9530-2B3253B84385}" srcOrd="0" destOrd="0" presId="urn:microsoft.com/office/officeart/2005/8/layout/cycle6"/>
    <dgm:cxn modelId="{02E83E72-252A-4CF3-8E4C-961DDB18D536}" type="presOf" srcId="{66586E88-FFC0-4B64-A6C6-81776D155B12}" destId="{EDF66341-88D0-469D-AFE6-0618CFFD50A6}" srcOrd="0" destOrd="0" presId="urn:microsoft.com/office/officeart/2005/8/layout/cycle6"/>
    <dgm:cxn modelId="{64FF9EF7-6C07-4FC8-89B7-33E2403C74C3}" type="presOf" srcId="{6619FF3B-5517-4381-8471-1A8CF2FA4A4F}" destId="{6EF9E4E9-BC91-4D98-938F-F9E60D67DC1B}" srcOrd="0" destOrd="0" presId="urn:microsoft.com/office/officeart/2005/8/layout/cycle6"/>
    <dgm:cxn modelId="{C356C0B3-FB85-4B28-A2AC-C5547FE1E276}" srcId="{E44AD024-01C0-4598-AEA0-8F742D9078E9}" destId="{CAD24762-0259-438C-8D82-BE671421D6AD}" srcOrd="4" destOrd="0" parTransId="{36B890F8-FA1F-4B3F-A2D3-BD7C37BF3E64}" sibTransId="{11C941FC-098D-490B-B7CC-EED89CBD9030}"/>
    <dgm:cxn modelId="{FF2F9795-DA7B-4FC1-9575-1D0E3E6CF9C5}" srcId="{E44AD024-01C0-4598-AEA0-8F742D9078E9}" destId="{89B3CE23-FC12-42A1-BCDC-A1DF390DD3A2}" srcOrd="5" destOrd="0" parTransId="{CE514796-45C5-459E-9496-D27A8A9F1C67}" sibTransId="{D80F70BF-E8A1-49F4-8B6B-36B13F6AC248}"/>
    <dgm:cxn modelId="{35E01B39-15AD-48DE-AB94-87DC052C061D}" type="presOf" srcId="{DA68DD9C-D8DB-4108-91C0-DE9C87B544E9}" destId="{3F8D5B7B-5473-4BE5-B52C-AB47EEE02479}" srcOrd="0" destOrd="0" presId="urn:microsoft.com/office/officeart/2005/8/layout/cycle6"/>
    <dgm:cxn modelId="{592D0A5C-6C13-4905-8794-281462B20C1E}" srcId="{E44AD024-01C0-4598-AEA0-8F742D9078E9}" destId="{1186A6B7-A3A9-4834-8BA3-6412BF39603B}" srcOrd="2" destOrd="0" parTransId="{88665B67-24B9-4528-8990-1C62BE7775B6}" sibTransId="{C70D5C0B-199C-4AED-AF2F-80EFA301AD7D}"/>
    <dgm:cxn modelId="{6AA90382-3C67-4D92-922B-611EAEBF3710}" type="presParOf" srcId="{250200B6-D453-4E9B-B43F-010F73A329AB}" destId="{6EF9E4E9-BC91-4D98-938F-F9E60D67DC1B}" srcOrd="0" destOrd="0" presId="urn:microsoft.com/office/officeart/2005/8/layout/cycle6"/>
    <dgm:cxn modelId="{CE326C0C-53CD-4C0A-8943-647D3F8199C7}" type="presParOf" srcId="{250200B6-D453-4E9B-B43F-010F73A329AB}" destId="{64C5EBCA-C713-47F7-AF3A-59B3E26B6929}" srcOrd="1" destOrd="0" presId="urn:microsoft.com/office/officeart/2005/8/layout/cycle6"/>
    <dgm:cxn modelId="{0B7BB23C-384A-4417-AA37-DE5AFDEA96D4}" type="presParOf" srcId="{250200B6-D453-4E9B-B43F-010F73A329AB}" destId="{85F4F23D-B151-457F-8ADA-4FEC4586B584}" srcOrd="2" destOrd="0" presId="urn:microsoft.com/office/officeart/2005/8/layout/cycle6"/>
    <dgm:cxn modelId="{81E6CD0D-1C1D-4F76-A08E-5E4751A7486A}" type="presParOf" srcId="{250200B6-D453-4E9B-B43F-010F73A329AB}" destId="{C11A95A3-E5EB-4793-82A2-4173395297C2}" srcOrd="3" destOrd="0" presId="urn:microsoft.com/office/officeart/2005/8/layout/cycle6"/>
    <dgm:cxn modelId="{67865203-002E-4D61-AA10-E83779F63361}" type="presParOf" srcId="{250200B6-D453-4E9B-B43F-010F73A329AB}" destId="{F60A4339-A9E4-418D-AE16-9E1EDB1CF187}" srcOrd="4" destOrd="0" presId="urn:microsoft.com/office/officeart/2005/8/layout/cycle6"/>
    <dgm:cxn modelId="{C49599B6-8680-4E6A-AA77-048A7A4D7FF2}" type="presParOf" srcId="{250200B6-D453-4E9B-B43F-010F73A329AB}" destId="{73FAC759-F83F-4DA4-956F-8528243978AC}" srcOrd="5" destOrd="0" presId="urn:microsoft.com/office/officeart/2005/8/layout/cycle6"/>
    <dgm:cxn modelId="{C1FB5EB9-E4B8-4C82-A6ED-9BA71AE34D0E}" type="presParOf" srcId="{250200B6-D453-4E9B-B43F-010F73A329AB}" destId="{48C8232E-B4A8-45ED-9A7F-3E167EFB99BE}" srcOrd="6" destOrd="0" presId="urn:microsoft.com/office/officeart/2005/8/layout/cycle6"/>
    <dgm:cxn modelId="{BE68A89D-4CCE-4CD3-A631-C27ADC317B28}" type="presParOf" srcId="{250200B6-D453-4E9B-B43F-010F73A329AB}" destId="{EB7663C5-909D-4EB5-AF6E-D37E8ED9D268}" srcOrd="7" destOrd="0" presId="urn:microsoft.com/office/officeart/2005/8/layout/cycle6"/>
    <dgm:cxn modelId="{4A49A1CB-E31C-419B-B3D7-AF13727F2144}" type="presParOf" srcId="{250200B6-D453-4E9B-B43F-010F73A329AB}" destId="{6CB1E40A-2E50-47CE-9F44-01FFD239F146}" srcOrd="8" destOrd="0" presId="urn:microsoft.com/office/officeart/2005/8/layout/cycle6"/>
    <dgm:cxn modelId="{5170255F-A04A-4029-9C9F-F8892CA1259E}" type="presParOf" srcId="{250200B6-D453-4E9B-B43F-010F73A329AB}" destId="{3F8D5B7B-5473-4BE5-B52C-AB47EEE02479}" srcOrd="9" destOrd="0" presId="urn:microsoft.com/office/officeart/2005/8/layout/cycle6"/>
    <dgm:cxn modelId="{41F74A79-FCE4-479E-B90F-4D861F17FCB4}" type="presParOf" srcId="{250200B6-D453-4E9B-B43F-010F73A329AB}" destId="{3E31734D-F045-4E61-905E-8810C5AB40CA}" srcOrd="10" destOrd="0" presId="urn:microsoft.com/office/officeart/2005/8/layout/cycle6"/>
    <dgm:cxn modelId="{3E013642-547D-4CE6-A502-059540880FA7}" type="presParOf" srcId="{250200B6-D453-4E9B-B43F-010F73A329AB}" destId="{EDF66341-88D0-469D-AFE6-0618CFFD50A6}" srcOrd="11" destOrd="0" presId="urn:microsoft.com/office/officeart/2005/8/layout/cycle6"/>
    <dgm:cxn modelId="{8C66078E-2F4D-4773-8B59-4C9565C9543C}" type="presParOf" srcId="{250200B6-D453-4E9B-B43F-010F73A329AB}" destId="{8EF450F9-8D78-47ED-9261-7E12C0CF64CE}" srcOrd="12" destOrd="0" presId="urn:microsoft.com/office/officeart/2005/8/layout/cycle6"/>
    <dgm:cxn modelId="{8BD77EC7-3017-4802-904A-BB9D29A00C79}" type="presParOf" srcId="{250200B6-D453-4E9B-B43F-010F73A329AB}" destId="{72C93733-C335-41D4-94B3-D0D32E537203}" srcOrd="13" destOrd="0" presId="urn:microsoft.com/office/officeart/2005/8/layout/cycle6"/>
    <dgm:cxn modelId="{E70440DC-6631-46CA-A2FB-A046C63BCF62}" type="presParOf" srcId="{250200B6-D453-4E9B-B43F-010F73A329AB}" destId="{853E7591-4206-41F8-8B5F-AF922367D60F}" srcOrd="14" destOrd="0" presId="urn:microsoft.com/office/officeart/2005/8/layout/cycle6"/>
    <dgm:cxn modelId="{FF049E33-24EE-40F4-9673-7C0568191129}" type="presParOf" srcId="{250200B6-D453-4E9B-B43F-010F73A329AB}" destId="{93F24664-38CD-4E06-AD0F-8C5072D1566E}" srcOrd="15" destOrd="0" presId="urn:microsoft.com/office/officeart/2005/8/layout/cycle6"/>
    <dgm:cxn modelId="{509C8ACD-2AA6-4A89-916C-2929E6F7C858}" type="presParOf" srcId="{250200B6-D453-4E9B-B43F-010F73A329AB}" destId="{454A250E-AF79-49CD-9446-B6AD7FFA2C3A}" srcOrd="16" destOrd="0" presId="urn:microsoft.com/office/officeart/2005/8/layout/cycle6"/>
    <dgm:cxn modelId="{82E1E81C-2FBA-4BD3-A59D-92F598C34C78}" type="presParOf" srcId="{250200B6-D453-4E9B-B43F-010F73A329AB}" destId="{F61C2F4F-3E99-414C-A4A9-A1A4AC06501F}" srcOrd="17" destOrd="0" presId="urn:microsoft.com/office/officeart/2005/8/layout/cycle6"/>
    <dgm:cxn modelId="{CE8B9081-91C0-41DB-956D-B1A312678AD7}" type="presParOf" srcId="{250200B6-D453-4E9B-B43F-010F73A329AB}" destId="{AD8781BA-CF34-4F2E-8C85-CAB826CFE825}" srcOrd="18" destOrd="0" presId="urn:microsoft.com/office/officeart/2005/8/layout/cycle6"/>
    <dgm:cxn modelId="{B842787D-6E2D-44F4-A372-4ABA5FEFDFC4}" type="presParOf" srcId="{250200B6-D453-4E9B-B43F-010F73A329AB}" destId="{991A82B3-198B-4541-A6C5-B773126B70E9}" srcOrd="19" destOrd="0" presId="urn:microsoft.com/office/officeart/2005/8/layout/cycle6"/>
    <dgm:cxn modelId="{E226B818-744F-466F-A045-1C148B52B864}" type="presParOf" srcId="{250200B6-D453-4E9B-B43F-010F73A329AB}" destId="{D11108AA-6AB6-4145-BEEA-D71AD3537DBB}" srcOrd="20" destOrd="0" presId="urn:microsoft.com/office/officeart/2005/8/layout/cycle6"/>
    <dgm:cxn modelId="{C162262C-7864-427E-93FF-FAF4E12D5EC2}" type="presParOf" srcId="{250200B6-D453-4E9B-B43F-010F73A329AB}" destId="{D1BA4534-72BA-4D07-AA95-E649A0F58463}" srcOrd="21" destOrd="0" presId="urn:microsoft.com/office/officeart/2005/8/layout/cycle6"/>
    <dgm:cxn modelId="{0F7772CF-24AB-4083-AEBE-4559831C3BF9}" type="presParOf" srcId="{250200B6-D453-4E9B-B43F-010F73A329AB}" destId="{0327FB8A-2022-4527-A08C-8AA34F20F520}" srcOrd="22" destOrd="0" presId="urn:microsoft.com/office/officeart/2005/8/layout/cycle6"/>
    <dgm:cxn modelId="{1CFD0B3A-3A03-434A-909F-CD0E44ABB030}" type="presParOf" srcId="{250200B6-D453-4E9B-B43F-010F73A329AB}" destId="{288BCA0A-B205-406E-BAC8-0818E4DAD9FD}" srcOrd="23" destOrd="0" presId="urn:microsoft.com/office/officeart/2005/8/layout/cycle6"/>
    <dgm:cxn modelId="{C2F2D768-0A0C-4A59-86BE-AD3D406C72E6}" type="presParOf" srcId="{250200B6-D453-4E9B-B43F-010F73A329AB}" destId="{24ED416B-4A62-4B39-9530-2B3253B84385}" srcOrd="24" destOrd="0" presId="urn:microsoft.com/office/officeart/2005/8/layout/cycle6"/>
    <dgm:cxn modelId="{A45540FA-BCE7-46C4-A2C5-D816E9FDC063}" type="presParOf" srcId="{250200B6-D453-4E9B-B43F-010F73A329AB}" destId="{ACE70568-903C-4A66-AFF9-414451411D75}" srcOrd="25" destOrd="0" presId="urn:microsoft.com/office/officeart/2005/8/layout/cycle6"/>
    <dgm:cxn modelId="{41A0CDEC-BEC8-4FD1-AE24-AEB300603B28}" type="presParOf" srcId="{250200B6-D453-4E9B-B43F-010F73A329AB}" destId="{20AA584E-12A5-4684-B493-BABF7C8D2369}" srcOrd="26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44AD024-01C0-4598-AEA0-8F742D9078E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19FF3B-5517-4381-8471-1A8CF2FA4A4F}">
      <dgm:prSet phldrT="[文本]"/>
      <dgm:spPr/>
      <dgm:t>
        <a:bodyPr/>
        <a:lstStyle/>
        <a:p>
          <a:r>
            <a:rPr lang="zh-CN" altLang="en-US" dirty="0" smtClean="0"/>
            <a:t>好奇心，不断学习</a:t>
          </a:r>
          <a:endParaRPr lang="zh-CN" altLang="en-US" dirty="0"/>
        </a:p>
      </dgm:t>
    </dgm:pt>
    <dgm:pt modelId="{CCF441CF-4CCF-4450-9BE8-0A47810F2F75}" type="parTrans" cxnId="{8910469D-A52D-407A-A605-33951F300A40}">
      <dgm:prSet/>
      <dgm:spPr/>
      <dgm:t>
        <a:bodyPr/>
        <a:lstStyle/>
        <a:p>
          <a:endParaRPr lang="zh-CN" altLang="en-US"/>
        </a:p>
      </dgm:t>
    </dgm:pt>
    <dgm:pt modelId="{75715ACA-EA4C-4972-9B17-E99FC16B2AB6}" type="sibTrans" cxnId="{8910469D-A52D-407A-A605-33951F300A40}">
      <dgm:prSet/>
      <dgm:spPr/>
      <dgm:t>
        <a:bodyPr/>
        <a:lstStyle/>
        <a:p>
          <a:endParaRPr lang="zh-CN" altLang="en-US"/>
        </a:p>
      </dgm:t>
    </dgm:pt>
    <dgm:pt modelId="{AB1E50FA-085D-44DC-B0B8-2C5106346DB6}">
      <dgm:prSet phldrT="[文本]"/>
      <dgm:spPr/>
      <dgm:t>
        <a:bodyPr/>
        <a:lstStyle/>
        <a:p>
          <a:r>
            <a:rPr lang="zh-CN" altLang="en-US" dirty="0" smtClean="0"/>
            <a:t>对不确定保持乐观</a:t>
          </a:r>
          <a:endParaRPr lang="zh-CN" altLang="en-US" dirty="0"/>
        </a:p>
      </dgm:t>
    </dgm:pt>
    <dgm:pt modelId="{436671A9-839C-4589-BE90-E2151878FE67}" type="parTrans" cxnId="{7B90E6B2-442F-4306-9D33-6DB69260187D}">
      <dgm:prSet/>
      <dgm:spPr/>
      <dgm:t>
        <a:bodyPr/>
        <a:lstStyle/>
        <a:p>
          <a:endParaRPr lang="zh-CN" altLang="en-US"/>
        </a:p>
      </dgm:t>
    </dgm:pt>
    <dgm:pt modelId="{81F8BF0D-40AD-4C67-B7AE-24014211A1D6}" type="sibTrans" cxnId="{7B90E6B2-442F-4306-9D33-6DB69260187D}">
      <dgm:prSet/>
      <dgm:spPr/>
      <dgm:t>
        <a:bodyPr/>
        <a:lstStyle/>
        <a:p>
          <a:endParaRPr lang="zh-CN" altLang="en-US"/>
        </a:p>
      </dgm:t>
    </dgm:pt>
    <dgm:pt modelId="{1186A6B7-A3A9-4834-8BA3-6412BF39603B}">
      <dgm:prSet phldrT="[文本]"/>
      <dgm:spPr/>
      <dgm:t>
        <a:bodyPr/>
        <a:lstStyle/>
        <a:p>
          <a:r>
            <a:rPr lang="zh-CN" altLang="en-US" dirty="0" smtClean="0"/>
            <a:t>不甘平庸，高预期高标准</a:t>
          </a:r>
          <a:endParaRPr lang="zh-CN" altLang="en-US" dirty="0"/>
        </a:p>
      </dgm:t>
    </dgm:pt>
    <dgm:pt modelId="{88665B67-24B9-4528-8990-1C62BE7775B6}" type="parTrans" cxnId="{592D0A5C-6C13-4905-8794-281462B20C1E}">
      <dgm:prSet/>
      <dgm:spPr/>
      <dgm:t>
        <a:bodyPr/>
        <a:lstStyle/>
        <a:p>
          <a:endParaRPr lang="zh-CN" altLang="en-US"/>
        </a:p>
      </dgm:t>
    </dgm:pt>
    <dgm:pt modelId="{C70D5C0B-199C-4AED-AF2F-80EFA301AD7D}" type="sibTrans" cxnId="{592D0A5C-6C13-4905-8794-281462B20C1E}">
      <dgm:prSet/>
      <dgm:spPr/>
      <dgm:t>
        <a:bodyPr/>
        <a:lstStyle/>
        <a:p>
          <a:endParaRPr lang="zh-CN" altLang="en-US"/>
        </a:p>
      </dgm:t>
    </dgm:pt>
    <dgm:pt modelId="{DA68DD9C-D8DB-4108-91C0-DE9C87B544E9}">
      <dgm:prSet phldrT="[文本]"/>
      <dgm:spPr/>
      <dgm:t>
        <a:bodyPr/>
        <a:lstStyle/>
        <a:p>
          <a:r>
            <a:rPr lang="zh-CN" altLang="en-US" dirty="0" smtClean="0"/>
            <a:t>不骄傲，要能延迟满足感</a:t>
          </a:r>
          <a:endParaRPr lang="zh-CN" altLang="en-US" dirty="0"/>
        </a:p>
      </dgm:t>
    </dgm:pt>
    <dgm:pt modelId="{2F7EB4F3-7261-4249-B80D-D952298C7875}" type="parTrans" cxnId="{696895DE-BD21-45D5-B7AA-56DB79B384F2}">
      <dgm:prSet/>
      <dgm:spPr/>
      <dgm:t>
        <a:bodyPr/>
        <a:lstStyle/>
        <a:p>
          <a:endParaRPr lang="zh-CN" altLang="en-US"/>
        </a:p>
      </dgm:t>
    </dgm:pt>
    <dgm:pt modelId="{66586E88-FFC0-4B64-A6C6-81776D155B12}" type="sibTrans" cxnId="{696895DE-BD21-45D5-B7AA-56DB79B384F2}">
      <dgm:prSet/>
      <dgm:spPr/>
      <dgm:t>
        <a:bodyPr/>
        <a:lstStyle/>
        <a:p>
          <a:endParaRPr lang="zh-CN" altLang="en-US"/>
        </a:p>
      </dgm:t>
    </dgm:pt>
    <dgm:pt modelId="{CAD24762-0259-438C-8D82-BE671421D6AD}">
      <dgm:prSet phldrT="[文本]"/>
      <dgm:spPr/>
      <dgm:t>
        <a:bodyPr/>
        <a:lstStyle/>
        <a:p>
          <a:r>
            <a:rPr lang="zh-CN" altLang="en-US" dirty="0" smtClean="0"/>
            <a:t>对重要事情判断能力</a:t>
          </a:r>
          <a:endParaRPr lang="zh-CN" altLang="en-US" dirty="0"/>
        </a:p>
      </dgm:t>
    </dgm:pt>
    <dgm:pt modelId="{36B890F8-FA1F-4B3F-A2D3-BD7C37BF3E64}" type="parTrans" cxnId="{C356C0B3-FB85-4B28-A2AC-C5547FE1E276}">
      <dgm:prSet/>
      <dgm:spPr/>
      <dgm:t>
        <a:bodyPr/>
        <a:lstStyle/>
        <a:p>
          <a:endParaRPr lang="zh-CN" altLang="en-US"/>
        </a:p>
      </dgm:t>
    </dgm:pt>
    <dgm:pt modelId="{11C941FC-098D-490B-B7CC-EED89CBD9030}" type="sibTrans" cxnId="{C356C0B3-FB85-4B28-A2AC-C5547FE1E276}">
      <dgm:prSet/>
      <dgm:spPr/>
      <dgm:t>
        <a:bodyPr/>
        <a:lstStyle/>
        <a:p>
          <a:endParaRPr lang="zh-CN" altLang="en-US"/>
        </a:p>
      </dgm:t>
    </dgm:pt>
    <dgm:pt modelId="{250200B6-D453-4E9B-B43F-010F73A329AB}" type="pres">
      <dgm:prSet presAssocID="{E44AD024-01C0-4598-AEA0-8F742D9078E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EF9E4E9-BC91-4D98-938F-F9E60D67DC1B}" type="pres">
      <dgm:prSet presAssocID="{6619FF3B-5517-4381-8471-1A8CF2FA4A4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C5EBCA-C713-47F7-AF3A-59B3E26B6929}" type="pres">
      <dgm:prSet presAssocID="{6619FF3B-5517-4381-8471-1A8CF2FA4A4F}" presName="spNode" presStyleCnt="0"/>
      <dgm:spPr/>
    </dgm:pt>
    <dgm:pt modelId="{85F4F23D-B151-457F-8ADA-4FEC4586B584}" type="pres">
      <dgm:prSet presAssocID="{75715ACA-EA4C-4972-9B17-E99FC16B2AB6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C11A95A3-E5EB-4793-82A2-4173395297C2}" type="pres">
      <dgm:prSet presAssocID="{AB1E50FA-085D-44DC-B0B8-2C5106346DB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0A4339-A9E4-418D-AE16-9E1EDB1CF187}" type="pres">
      <dgm:prSet presAssocID="{AB1E50FA-085D-44DC-B0B8-2C5106346DB6}" presName="spNode" presStyleCnt="0"/>
      <dgm:spPr/>
    </dgm:pt>
    <dgm:pt modelId="{73FAC759-F83F-4DA4-956F-8528243978AC}" type="pres">
      <dgm:prSet presAssocID="{81F8BF0D-40AD-4C67-B7AE-24014211A1D6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48C8232E-B4A8-45ED-9A7F-3E167EFB99BE}" type="pres">
      <dgm:prSet presAssocID="{1186A6B7-A3A9-4834-8BA3-6412BF39603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7663C5-909D-4EB5-AF6E-D37E8ED9D268}" type="pres">
      <dgm:prSet presAssocID="{1186A6B7-A3A9-4834-8BA3-6412BF39603B}" presName="spNode" presStyleCnt="0"/>
      <dgm:spPr/>
    </dgm:pt>
    <dgm:pt modelId="{6CB1E40A-2E50-47CE-9F44-01FFD239F146}" type="pres">
      <dgm:prSet presAssocID="{C70D5C0B-199C-4AED-AF2F-80EFA301AD7D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3F8D5B7B-5473-4BE5-B52C-AB47EEE02479}" type="pres">
      <dgm:prSet presAssocID="{DA68DD9C-D8DB-4108-91C0-DE9C87B544E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31734D-F045-4E61-905E-8810C5AB40CA}" type="pres">
      <dgm:prSet presAssocID="{DA68DD9C-D8DB-4108-91C0-DE9C87B544E9}" presName="spNode" presStyleCnt="0"/>
      <dgm:spPr/>
    </dgm:pt>
    <dgm:pt modelId="{EDF66341-88D0-469D-AFE6-0618CFFD50A6}" type="pres">
      <dgm:prSet presAssocID="{66586E88-FFC0-4B64-A6C6-81776D155B12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8EF450F9-8D78-47ED-9261-7E12C0CF64CE}" type="pres">
      <dgm:prSet presAssocID="{CAD24762-0259-438C-8D82-BE671421D6A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C93733-C335-41D4-94B3-D0D32E537203}" type="pres">
      <dgm:prSet presAssocID="{CAD24762-0259-438C-8D82-BE671421D6AD}" presName="spNode" presStyleCnt="0"/>
      <dgm:spPr/>
    </dgm:pt>
    <dgm:pt modelId="{853E7591-4206-41F8-8B5F-AF922367D60F}" type="pres">
      <dgm:prSet presAssocID="{11C941FC-098D-490B-B7CC-EED89CBD9030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E9940197-2DB6-4C83-9507-C94C79A6C461}" type="presOf" srcId="{75715ACA-EA4C-4972-9B17-E99FC16B2AB6}" destId="{85F4F23D-B151-457F-8ADA-4FEC4586B584}" srcOrd="0" destOrd="0" presId="urn:microsoft.com/office/officeart/2005/8/layout/cycle6"/>
    <dgm:cxn modelId="{C356C0B3-FB85-4B28-A2AC-C5547FE1E276}" srcId="{E44AD024-01C0-4598-AEA0-8F742D9078E9}" destId="{CAD24762-0259-438C-8D82-BE671421D6AD}" srcOrd="4" destOrd="0" parTransId="{36B890F8-FA1F-4B3F-A2D3-BD7C37BF3E64}" sibTransId="{11C941FC-098D-490B-B7CC-EED89CBD9030}"/>
    <dgm:cxn modelId="{D99D5E62-CF9B-472F-B0EB-474BD421A8B7}" type="presOf" srcId="{E44AD024-01C0-4598-AEA0-8F742D9078E9}" destId="{250200B6-D453-4E9B-B43F-010F73A329AB}" srcOrd="0" destOrd="0" presId="urn:microsoft.com/office/officeart/2005/8/layout/cycle6"/>
    <dgm:cxn modelId="{8910469D-A52D-407A-A605-33951F300A40}" srcId="{E44AD024-01C0-4598-AEA0-8F742D9078E9}" destId="{6619FF3B-5517-4381-8471-1A8CF2FA4A4F}" srcOrd="0" destOrd="0" parTransId="{CCF441CF-4CCF-4450-9BE8-0A47810F2F75}" sibTransId="{75715ACA-EA4C-4972-9B17-E99FC16B2AB6}"/>
    <dgm:cxn modelId="{11FA8584-4229-4550-B4CA-8949F43468B8}" type="presOf" srcId="{81F8BF0D-40AD-4C67-B7AE-24014211A1D6}" destId="{73FAC759-F83F-4DA4-956F-8528243978AC}" srcOrd="0" destOrd="0" presId="urn:microsoft.com/office/officeart/2005/8/layout/cycle6"/>
    <dgm:cxn modelId="{7B90E6B2-442F-4306-9D33-6DB69260187D}" srcId="{E44AD024-01C0-4598-AEA0-8F742D9078E9}" destId="{AB1E50FA-085D-44DC-B0B8-2C5106346DB6}" srcOrd="1" destOrd="0" parTransId="{436671A9-839C-4589-BE90-E2151878FE67}" sibTransId="{81F8BF0D-40AD-4C67-B7AE-24014211A1D6}"/>
    <dgm:cxn modelId="{D4AA6B66-8F04-4800-A3AF-D8E9AB0354DA}" type="presOf" srcId="{66586E88-FFC0-4B64-A6C6-81776D155B12}" destId="{EDF66341-88D0-469D-AFE6-0618CFFD50A6}" srcOrd="0" destOrd="0" presId="urn:microsoft.com/office/officeart/2005/8/layout/cycle6"/>
    <dgm:cxn modelId="{696895DE-BD21-45D5-B7AA-56DB79B384F2}" srcId="{E44AD024-01C0-4598-AEA0-8F742D9078E9}" destId="{DA68DD9C-D8DB-4108-91C0-DE9C87B544E9}" srcOrd="3" destOrd="0" parTransId="{2F7EB4F3-7261-4249-B80D-D952298C7875}" sibTransId="{66586E88-FFC0-4B64-A6C6-81776D155B12}"/>
    <dgm:cxn modelId="{054EE42E-6B90-4148-B68D-90CC5CA82B79}" type="presOf" srcId="{DA68DD9C-D8DB-4108-91C0-DE9C87B544E9}" destId="{3F8D5B7B-5473-4BE5-B52C-AB47EEE02479}" srcOrd="0" destOrd="0" presId="urn:microsoft.com/office/officeart/2005/8/layout/cycle6"/>
    <dgm:cxn modelId="{592D0A5C-6C13-4905-8794-281462B20C1E}" srcId="{E44AD024-01C0-4598-AEA0-8F742D9078E9}" destId="{1186A6B7-A3A9-4834-8BA3-6412BF39603B}" srcOrd="2" destOrd="0" parTransId="{88665B67-24B9-4528-8990-1C62BE7775B6}" sibTransId="{C70D5C0B-199C-4AED-AF2F-80EFA301AD7D}"/>
    <dgm:cxn modelId="{C3686FFC-DDC9-46C8-8348-FBFF011C23F9}" type="presOf" srcId="{6619FF3B-5517-4381-8471-1A8CF2FA4A4F}" destId="{6EF9E4E9-BC91-4D98-938F-F9E60D67DC1B}" srcOrd="0" destOrd="0" presId="urn:microsoft.com/office/officeart/2005/8/layout/cycle6"/>
    <dgm:cxn modelId="{5D1C1CCC-0F6E-47D9-A168-91BCCA5EA6F9}" type="presOf" srcId="{1186A6B7-A3A9-4834-8BA3-6412BF39603B}" destId="{48C8232E-B4A8-45ED-9A7F-3E167EFB99BE}" srcOrd="0" destOrd="0" presId="urn:microsoft.com/office/officeart/2005/8/layout/cycle6"/>
    <dgm:cxn modelId="{AF60EE4F-2BE8-4365-A988-C1B22E4FF5B3}" type="presOf" srcId="{AB1E50FA-085D-44DC-B0B8-2C5106346DB6}" destId="{C11A95A3-E5EB-4793-82A2-4173395297C2}" srcOrd="0" destOrd="0" presId="urn:microsoft.com/office/officeart/2005/8/layout/cycle6"/>
    <dgm:cxn modelId="{946ED47E-BAC9-4AF4-9995-99B5771422ED}" type="presOf" srcId="{11C941FC-098D-490B-B7CC-EED89CBD9030}" destId="{853E7591-4206-41F8-8B5F-AF922367D60F}" srcOrd="0" destOrd="0" presId="urn:microsoft.com/office/officeart/2005/8/layout/cycle6"/>
    <dgm:cxn modelId="{F9FDFEAD-8640-45F1-8CE2-B36C30BAB963}" type="presOf" srcId="{C70D5C0B-199C-4AED-AF2F-80EFA301AD7D}" destId="{6CB1E40A-2E50-47CE-9F44-01FFD239F146}" srcOrd="0" destOrd="0" presId="urn:microsoft.com/office/officeart/2005/8/layout/cycle6"/>
    <dgm:cxn modelId="{62DEEB4E-47BF-48B0-9C32-5A714067ACD2}" type="presOf" srcId="{CAD24762-0259-438C-8D82-BE671421D6AD}" destId="{8EF450F9-8D78-47ED-9261-7E12C0CF64CE}" srcOrd="0" destOrd="0" presId="urn:microsoft.com/office/officeart/2005/8/layout/cycle6"/>
    <dgm:cxn modelId="{5A11F7A5-F7EA-4E88-BE1F-59BF267032D9}" type="presParOf" srcId="{250200B6-D453-4E9B-B43F-010F73A329AB}" destId="{6EF9E4E9-BC91-4D98-938F-F9E60D67DC1B}" srcOrd="0" destOrd="0" presId="urn:microsoft.com/office/officeart/2005/8/layout/cycle6"/>
    <dgm:cxn modelId="{E437838A-EE29-4DBD-8C8E-5920350F485A}" type="presParOf" srcId="{250200B6-D453-4E9B-B43F-010F73A329AB}" destId="{64C5EBCA-C713-47F7-AF3A-59B3E26B6929}" srcOrd="1" destOrd="0" presId="urn:microsoft.com/office/officeart/2005/8/layout/cycle6"/>
    <dgm:cxn modelId="{9769FC6A-7232-401C-A293-57E8F1E5A708}" type="presParOf" srcId="{250200B6-D453-4E9B-B43F-010F73A329AB}" destId="{85F4F23D-B151-457F-8ADA-4FEC4586B584}" srcOrd="2" destOrd="0" presId="urn:microsoft.com/office/officeart/2005/8/layout/cycle6"/>
    <dgm:cxn modelId="{D0C1E7FB-7ACA-4BA2-8550-7C6F13ABECDE}" type="presParOf" srcId="{250200B6-D453-4E9B-B43F-010F73A329AB}" destId="{C11A95A3-E5EB-4793-82A2-4173395297C2}" srcOrd="3" destOrd="0" presId="urn:microsoft.com/office/officeart/2005/8/layout/cycle6"/>
    <dgm:cxn modelId="{0FA9B573-DC93-4783-9BD0-877A07379EBB}" type="presParOf" srcId="{250200B6-D453-4E9B-B43F-010F73A329AB}" destId="{F60A4339-A9E4-418D-AE16-9E1EDB1CF187}" srcOrd="4" destOrd="0" presId="urn:microsoft.com/office/officeart/2005/8/layout/cycle6"/>
    <dgm:cxn modelId="{C96968EF-BBB6-4867-BCAD-D8D9DDB1C510}" type="presParOf" srcId="{250200B6-D453-4E9B-B43F-010F73A329AB}" destId="{73FAC759-F83F-4DA4-956F-8528243978AC}" srcOrd="5" destOrd="0" presId="urn:microsoft.com/office/officeart/2005/8/layout/cycle6"/>
    <dgm:cxn modelId="{60CD2285-7FEF-40DE-83F2-9CD5CB941007}" type="presParOf" srcId="{250200B6-D453-4E9B-B43F-010F73A329AB}" destId="{48C8232E-B4A8-45ED-9A7F-3E167EFB99BE}" srcOrd="6" destOrd="0" presId="urn:microsoft.com/office/officeart/2005/8/layout/cycle6"/>
    <dgm:cxn modelId="{F9718E44-EFA2-4A4D-A302-5C5FFE1ACD7D}" type="presParOf" srcId="{250200B6-D453-4E9B-B43F-010F73A329AB}" destId="{EB7663C5-909D-4EB5-AF6E-D37E8ED9D268}" srcOrd="7" destOrd="0" presId="urn:microsoft.com/office/officeart/2005/8/layout/cycle6"/>
    <dgm:cxn modelId="{F34EAFBB-CF9E-4FFE-A0E5-589EFC1B0357}" type="presParOf" srcId="{250200B6-D453-4E9B-B43F-010F73A329AB}" destId="{6CB1E40A-2E50-47CE-9F44-01FFD239F146}" srcOrd="8" destOrd="0" presId="urn:microsoft.com/office/officeart/2005/8/layout/cycle6"/>
    <dgm:cxn modelId="{F2F37456-1235-497F-AF12-2ADD29D40182}" type="presParOf" srcId="{250200B6-D453-4E9B-B43F-010F73A329AB}" destId="{3F8D5B7B-5473-4BE5-B52C-AB47EEE02479}" srcOrd="9" destOrd="0" presId="urn:microsoft.com/office/officeart/2005/8/layout/cycle6"/>
    <dgm:cxn modelId="{5FD86BEF-EC5A-468C-AAA0-18439204518C}" type="presParOf" srcId="{250200B6-D453-4E9B-B43F-010F73A329AB}" destId="{3E31734D-F045-4E61-905E-8810C5AB40CA}" srcOrd="10" destOrd="0" presId="urn:microsoft.com/office/officeart/2005/8/layout/cycle6"/>
    <dgm:cxn modelId="{B42831B8-CA23-42B7-B175-A2440D626E4B}" type="presParOf" srcId="{250200B6-D453-4E9B-B43F-010F73A329AB}" destId="{EDF66341-88D0-469D-AFE6-0618CFFD50A6}" srcOrd="11" destOrd="0" presId="urn:microsoft.com/office/officeart/2005/8/layout/cycle6"/>
    <dgm:cxn modelId="{C736D3D8-DBDC-4880-A567-25F1EEACEEBA}" type="presParOf" srcId="{250200B6-D453-4E9B-B43F-010F73A329AB}" destId="{8EF450F9-8D78-47ED-9261-7E12C0CF64CE}" srcOrd="12" destOrd="0" presId="urn:microsoft.com/office/officeart/2005/8/layout/cycle6"/>
    <dgm:cxn modelId="{63392BE8-F423-422D-9605-811D1C5D911E}" type="presParOf" srcId="{250200B6-D453-4E9B-B43F-010F73A329AB}" destId="{72C93733-C335-41D4-94B3-D0D32E537203}" srcOrd="13" destOrd="0" presId="urn:microsoft.com/office/officeart/2005/8/layout/cycle6"/>
    <dgm:cxn modelId="{ED1F9265-66CE-4E34-90A3-A3E0E7FDF12F}" type="presParOf" srcId="{250200B6-D453-4E9B-B43F-010F73A329AB}" destId="{853E7591-4206-41F8-8B5F-AF922367D60F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B81C283-47EF-4EBC-AE9C-9FCE9FE0D925}" type="doc">
      <dgm:prSet loTypeId="urn:microsoft.com/office/officeart/2005/8/layout/cycle4#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FBFF9D-1330-47F2-A9FE-8DD1B76827B4}">
      <dgm:prSet phldrT="[文本]"/>
      <dgm:spPr/>
      <dgm:t>
        <a:bodyPr/>
        <a:lstStyle/>
        <a:p>
          <a:r>
            <a:rPr lang="zh-CN" altLang="en-US" dirty="0" smtClean="0"/>
            <a:t>创新</a:t>
          </a:r>
          <a:endParaRPr lang="zh-CN" altLang="en-US" dirty="0"/>
        </a:p>
      </dgm:t>
    </dgm:pt>
    <dgm:pt modelId="{808DF69E-104A-492B-BC13-DE6D9B110590}" type="parTrans" cxnId="{35FF2C2A-AF3F-421F-AD53-FFC11E7C6DB4}">
      <dgm:prSet/>
      <dgm:spPr/>
      <dgm:t>
        <a:bodyPr/>
        <a:lstStyle/>
        <a:p>
          <a:endParaRPr lang="zh-CN" altLang="en-US"/>
        </a:p>
      </dgm:t>
    </dgm:pt>
    <dgm:pt modelId="{42E76941-93F5-4304-9EF0-508C43B86C8A}" type="sibTrans" cxnId="{35FF2C2A-AF3F-421F-AD53-FFC11E7C6DB4}">
      <dgm:prSet/>
      <dgm:spPr/>
      <dgm:t>
        <a:bodyPr/>
        <a:lstStyle/>
        <a:p>
          <a:endParaRPr lang="zh-CN" altLang="en-US"/>
        </a:p>
      </dgm:t>
    </dgm:pt>
    <dgm:pt modelId="{654123A0-FAF0-420E-9CE7-28DE8CDDBD07}">
      <dgm:prSet phldrT="[文本]"/>
      <dgm:spPr/>
      <dgm:t>
        <a:bodyPr/>
        <a:lstStyle/>
        <a:p>
          <a:r>
            <a:rPr lang="zh-CN" altLang="en-US" dirty="0" smtClean="0"/>
            <a:t>重构优化</a:t>
          </a:r>
          <a:endParaRPr lang="zh-CN" altLang="en-US" dirty="0"/>
        </a:p>
      </dgm:t>
    </dgm:pt>
    <dgm:pt modelId="{6057F39E-B796-4D18-8586-CC3227119C6C}" type="parTrans" cxnId="{0CA90237-6417-49ED-A812-EEF70114DCA9}">
      <dgm:prSet/>
      <dgm:spPr/>
      <dgm:t>
        <a:bodyPr/>
        <a:lstStyle/>
        <a:p>
          <a:endParaRPr lang="zh-CN" altLang="en-US"/>
        </a:p>
      </dgm:t>
    </dgm:pt>
    <dgm:pt modelId="{1BD5CC0E-839C-48C5-9AC6-858BF15798CC}" type="sibTrans" cxnId="{0CA90237-6417-49ED-A812-EEF70114DCA9}">
      <dgm:prSet/>
      <dgm:spPr/>
      <dgm:t>
        <a:bodyPr/>
        <a:lstStyle/>
        <a:p>
          <a:endParaRPr lang="zh-CN" altLang="en-US"/>
        </a:p>
      </dgm:t>
    </dgm:pt>
    <dgm:pt modelId="{7E5BA800-8934-40F0-B1FA-8009437A223B}">
      <dgm:prSet phldrT="[文本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学习</a:t>
          </a:r>
          <a:endParaRPr lang="zh-CN" altLang="en-US" dirty="0"/>
        </a:p>
      </dgm:t>
    </dgm:pt>
    <dgm:pt modelId="{E04C9B6D-D8AC-45A4-8BB0-5EB0A32BF789}" type="parTrans" cxnId="{73DE7CEA-B3C8-4CBE-9779-225D22BD7EC5}">
      <dgm:prSet/>
      <dgm:spPr/>
      <dgm:t>
        <a:bodyPr/>
        <a:lstStyle/>
        <a:p>
          <a:endParaRPr lang="zh-CN" altLang="en-US"/>
        </a:p>
      </dgm:t>
    </dgm:pt>
    <dgm:pt modelId="{C7F4673E-615C-4A02-B86B-2B1CF4E7F31E}" type="sibTrans" cxnId="{73DE7CEA-B3C8-4CBE-9779-225D22BD7EC5}">
      <dgm:prSet/>
      <dgm:spPr/>
      <dgm:t>
        <a:bodyPr/>
        <a:lstStyle/>
        <a:p>
          <a:endParaRPr lang="zh-CN" altLang="en-US"/>
        </a:p>
      </dgm:t>
    </dgm:pt>
    <dgm:pt modelId="{077E546A-981D-4789-9286-05CEE0375AB5}">
      <dgm:prSet phldrT="[文本]"/>
      <dgm:spPr/>
      <dgm:t>
        <a:bodyPr/>
        <a:lstStyle/>
        <a:p>
          <a:pPr algn="r"/>
          <a:r>
            <a:rPr lang="zh-CN" altLang="en-US" dirty="0" smtClean="0"/>
            <a:t>技术知识</a:t>
          </a:r>
          <a:endParaRPr lang="zh-CN" altLang="en-US" dirty="0"/>
        </a:p>
      </dgm:t>
    </dgm:pt>
    <dgm:pt modelId="{8D95FE0E-EBF4-4280-8139-3AFDEA190D33}" type="parTrans" cxnId="{0314220A-FD09-4CA0-8E86-3F1F4B573135}">
      <dgm:prSet/>
      <dgm:spPr/>
      <dgm:t>
        <a:bodyPr/>
        <a:lstStyle/>
        <a:p>
          <a:endParaRPr lang="zh-CN" altLang="en-US"/>
        </a:p>
      </dgm:t>
    </dgm:pt>
    <dgm:pt modelId="{DC59DF00-9439-4259-BD90-2E3DF2A36919}" type="sibTrans" cxnId="{0314220A-FD09-4CA0-8E86-3F1F4B573135}">
      <dgm:prSet/>
      <dgm:spPr/>
      <dgm:t>
        <a:bodyPr/>
        <a:lstStyle/>
        <a:p>
          <a:endParaRPr lang="zh-CN" altLang="en-US"/>
        </a:p>
      </dgm:t>
    </dgm:pt>
    <dgm:pt modelId="{3C8689CF-3A78-4E7A-9FF4-1EAC0FA82950}">
      <dgm:prSet phldrT="[文本]"/>
      <dgm:spPr/>
      <dgm:t>
        <a:bodyPr/>
        <a:lstStyle/>
        <a:p>
          <a:r>
            <a:rPr lang="zh-CN" altLang="en-US" dirty="0" smtClean="0"/>
            <a:t>实践</a:t>
          </a:r>
          <a:endParaRPr lang="zh-CN" altLang="en-US" dirty="0"/>
        </a:p>
      </dgm:t>
    </dgm:pt>
    <dgm:pt modelId="{540EF95F-5662-4266-909F-714F16C825CD}" type="parTrans" cxnId="{C15D0B2D-6163-4DDD-A497-CE54F1D2B7DF}">
      <dgm:prSet/>
      <dgm:spPr/>
      <dgm:t>
        <a:bodyPr/>
        <a:lstStyle/>
        <a:p>
          <a:endParaRPr lang="zh-CN" altLang="en-US"/>
        </a:p>
      </dgm:t>
    </dgm:pt>
    <dgm:pt modelId="{224DE25A-B0B7-4272-8C74-D67D13D0C0AC}" type="sibTrans" cxnId="{C15D0B2D-6163-4DDD-A497-CE54F1D2B7DF}">
      <dgm:prSet/>
      <dgm:spPr/>
      <dgm:t>
        <a:bodyPr/>
        <a:lstStyle/>
        <a:p>
          <a:endParaRPr lang="zh-CN" altLang="en-US"/>
        </a:p>
      </dgm:t>
    </dgm:pt>
    <dgm:pt modelId="{FFE470C0-D0D5-4BDE-9581-096333AB030A}">
      <dgm:prSet phldrT="[文本]"/>
      <dgm:spPr/>
      <dgm:t>
        <a:bodyPr/>
        <a:lstStyle/>
        <a:p>
          <a:pPr algn="r"/>
          <a:r>
            <a:rPr lang="zh-CN" altLang="en-US" dirty="0" smtClean="0"/>
            <a:t>项目运用</a:t>
          </a:r>
          <a:endParaRPr lang="zh-CN" altLang="en-US" dirty="0"/>
        </a:p>
      </dgm:t>
    </dgm:pt>
    <dgm:pt modelId="{0D56A879-8EED-4123-A82E-93F2E0D0E3C3}" type="parTrans" cxnId="{970DFA90-2B9C-4B13-A042-49D9FE9D308B}">
      <dgm:prSet/>
      <dgm:spPr/>
      <dgm:t>
        <a:bodyPr/>
        <a:lstStyle/>
        <a:p>
          <a:endParaRPr lang="zh-CN" altLang="en-US"/>
        </a:p>
      </dgm:t>
    </dgm:pt>
    <dgm:pt modelId="{B956D7C2-525D-4A5E-97C4-A46FC81FB6A1}" type="sibTrans" cxnId="{970DFA90-2B9C-4B13-A042-49D9FE9D308B}">
      <dgm:prSet/>
      <dgm:spPr/>
      <dgm:t>
        <a:bodyPr/>
        <a:lstStyle/>
        <a:p>
          <a:endParaRPr lang="zh-CN" altLang="en-US"/>
        </a:p>
      </dgm:t>
    </dgm:pt>
    <dgm:pt modelId="{71C82CE0-1C9A-449E-9B3C-6B28312CDDC4}">
      <dgm:prSet phldrT="[文本]"/>
      <dgm:spPr/>
      <dgm:t>
        <a:bodyPr/>
        <a:lstStyle/>
        <a:p>
          <a:r>
            <a:rPr lang="zh-CN" altLang="en-US" dirty="0" smtClean="0"/>
            <a:t>总结</a:t>
          </a:r>
          <a:endParaRPr lang="zh-CN" altLang="en-US" dirty="0"/>
        </a:p>
      </dgm:t>
    </dgm:pt>
    <dgm:pt modelId="{2B9F7D5F-75A9-4ED9-8FEE-AA2BA9D9EDCB}" type="parTrans" cxnId="{6753823D-9AB8-4F15-A339-D00399F81988}">
      <dgm:prSet/>
      <dgm:spPr/>
      <dgm:t>
        <a:bodyPr/>
        <a:lstStyle/>
        <a:p>
          <a:endParaRPr lang="zh-CN" altLang="en-US"/>
        </a:p>
      </dgm:t>
    </dgm:pt>
    <dgm:pt modelId="{598EA29D-6EB8-4102-956B-CA6201F8FD4D}" type="sibTrans" cxnId="{6753823D-9AB8-4F15-A339-D00399F81988}">
      <dgm:prSet/>
      <dgm:spPr/>
      <dgm:t>
        <a:bodyPr/>
        <a:lstStyle/>
        <a:p>
          <a:endParaRPr lang="zh-CN" altLang="en-US"/>
        </a:p>
      </dgm:t>
    </dgm:pt>
    <dgm:pt modelId="{43BF0729-FF77-4BCE-855D-D3A31200E6E0}">
      <dgm:prSet phldrT="[文本]"/>
      <dgm:spPr/>
      <dgm:t>
        <a:bodyPr/>
        <a:lstStyle/>
        <a:p>
          <a:r>
            <a:rPr lang="zh-CN" altLang="en-US" dirty="0" smtClean="0"/>
            <a:t>使用效果</a:t>
          </a:r>
          <a:endParaRPr lang="zh-CN" altLang="en-US" dirty="0"/>
        </a:p>
      </dgm:t>
    </dgm:pt>
    <dgm:pt modelId="{5F9DFF06-B073-4F73-B1D9-6086FB02A451}" type="parTrans" cxnId="{4803EAF5-876F-451D-A876-5C41025E2ABC}">
      <dgm:prSet/>
      <dgm:spPr/>
      <dgm:t>
        <a:bodyPr/>
        <a:lstStyle/>
        <a:p>
          <a:endParaRPr lang="zh-CN" altLang="en-US"/>
        </a:p>
      </dgm:t>
    </dgm:pt>
    <dgm:pt modelId="{E31CF7E0-233C-4F76-8C48-DEA3AC635A39}" type="sibTrans" cxnId="{4803EAF5-876F-451D-A876-5C41025E2ABC}">
      <dgm:prSet/>
      <dgm:spPr/>
      <dgm:t>
        <a:bodyPr/>
        <a:lstStyle/>
        <a:p>
          <a:endParaRPr lang="zh-CN" altLang="en-US"/>
        </a:p>
      </dgm:t>
    </dgm:pt>
    <dgm:pt modelId="{290BFB3F-CBDD-4CF8-8666-DDA9F1331E28}">
      <dgm:prSet phldrT="[文本]"/>
      <dgm:spPr/>
      <dgm:t>
        <a:bodyPr/>
        <a:lstStyle/>
        <a:p>
          <a:pPr algn="r"/>
          <a:r>
            <a:rPr lang="zh-CN" altLang="en-US" dirty="0" smtClean="0"/>
            <a:t>业务知识</a:t>
          </a:r>
          <a:endParaRPr lang="zh-CN" altLang="en-US" dirty="0"/>
        </a:p>
      </dgm:t>
    </dgm:pt>
    <dgm:pt modelId="{5C2931F3-EF81-4FE4-926B-7106E87C6F58}" type="parTrans" cxnId="{9C551A08-C43E-4AB9-BCC8-0F86E931EDF5}">
      <dgm:prSet/>
      <dgm:spPr/>
      <dgm:t>
        <a:bodyPr/>
        <a:lstStyle/>
        <a:p>
          <a:endParaRPr lang="zh-CN" altLang="en-US"/>
        </a:p>
      </dgm:t>
    </dgm:pt>
    <dgm:pt modelId="{D096A5F3-8546-4FBC-846D-0F249D36346B}" type="sibTrans" cxnId="{9C551A08-C43E-4AB9-BCC8-0F86E931EDF5}">
      <dgm:prSet/>
      <dgm:spPr/>
      <dgm:t>
        <a:bodyPr/>
        <a:lstStyle/>
        <a:p>
          <a:endParaRPr lang="zh-CN" altLang="en-US"/>
        </a:p>
      </dgm:t>
    </dgm:pt>
    <dgm:pt modelId="{CFBD1B73-BB65-4C3B-9577-5D0D9F8427F9}">
      <dgm:prSet phldrT="[文本]"/>
      <dgm:spPr/>
      <dgm:t>
        <a:bodyPr/>
        <a:lstStyle/>
        <a:p>
          <a:r>
            <a:rPr lang="zh-CN" altLang="en-US" dirty="0" smtClean="0"/>
            <a:t>最佳实践</a:t>
          </a:r>
          <a:endParaRPr lang="zh-CN" altLang="en-US" dirty="0"/>
        </a:p>
      </dgm:t>
    </dgm:pt>
    <dgm:pt modelId="{D768CFE5-45FB-4D6E-BE53-841FCB20A166}" type="parTrans" cxnId="{B54D4AD3-353F-4556-B5A0-936923675321}">
      <dgm:prSet/>
      <dgm:spPr/>
      <dgm:t>
        <a:bodyPr/>
        <a:lstStyle/>
        <a:p>
          <a:endParaRPr lang="zh-CN" altLang="en-US"/>
        </a:p>
      </dgm:t>
    </dgm:pt>
    <dgm:pt modelId="{73BF6173-7625-4371-9699-C6BDF0E02967}" type="sibTrans" cxnId="{B54D4AD3-353F-4556-B5A0-936923675321}">
      <dgm:prSet/>
      <dgm:spPr/>
      <dgm:t>
        <a:bodyPr/>
        <a:lstStyle/>
        <a:p>
          <a:endParaRPr lang="zh-CN" altLang="en-US"/>
        </a:p>
      </dgm:t>
    </dgm:pt>
    <dgm:pt modelId="{8890AAAC-5E86-49FB-8887-5BC026DD7A8A}">
      <dgm:prSet phldrT="[文本]"/>
      <dgm:spPr/>
      <dgm:t>
        <a:bodyPr/>
        <a:lstStyle/>
        <a:p>
          <a:pPr algn="r"/>
          <a:r>
            <a:rPr lang="zh-CN" altLang="en-US" dirty="0" smtClean="0"/>
            <a:t>管理知识</a:t>
          </a:r>
          <a:endParaRPr lang="zh-CN" altLang="en-US" dirty="0"/>
        </a:p>
      </dgm:t>
    </dgm:pt>
    <dgm:pt modelId="{68A9BD9A-CA3E-4066-B2A0-A590324CD54E}" type="parTrans" cxnId="{063426C1-5119-453F-BD05-AD5E13F44310}">
      <dgm:prSet/>
      <dgm:spPr/>
      <dgm:t>
        <a:bodyPr/>
        <a:lstStyle/>
        <a:p>
          <a:endParaRPr lang="zh-CN" altLang="en-US"/>
        </a:p>
      </dgm:t>
    </dgm:pt>
    <dgm:pt modelId="{53875EBC-C9BC-49FF-AE97-28D4CB6594E2}" type="sibTrans" cxnId="{063426C1-5119-453F-BD05-AD5E13F44310}">
      <dgm:prSet/>
      <dgm:spPr/>
      <dgm:t>
        <a:bodyPr/>
        <a:lstStyle/>
        <a:p>
          <a:endParaRPr lang="zh-CN" altLang="en-US"/>
        </a:p>
      </dgm:t>
    </dgm:pt>
    <dgm:pt modelId="{80EC0232-BDB6-49E3-B186-58F0BD9C814F}">
      <dgm:prSet phldrT="[文本]"/>
      <dgm:spPr/>
      <dgm:t>
        <a:bodyPr/>
        <a:lstStyle/>
        <a:p>
          <a:r>
            <a:rPr lang="zh-CN" altLang="en-US" dirty="0" smtClean="0"/>
            <a:t>创新设计</a:t>
          </a:r>
          <a:endParaRPr lang="zh-CN" altLang="en-US" dirty="0"/>
        </a:p>
      </dgm:t>
    </dgm:pt>
    <dgm:pt modelId="{38822EA3-403F-4DF7-9994-9ED3A30E18F8}" type="parTrans" cxnId="{918CA914-0C1E-432C-B8F5-AFB6AB239941}">
      <dgm:prSet/>
      <dgm:spPr/>
      <dgm:t>
        <a:bodyPr/>
        <a:lstStyle/>
        <a:p>
          <a:endParaRPr lang="zh-CN" altLang="en-US"/>
        </a:p>
      </dgm:t>
    </dgm:pt>
    <dgm:pt modelId="{885B9FC6-1B12-4128-AA13-4A2DD93024FD}" type="sibTrans" cxnId="{918CA914-0C1E-432C-B8F5-AFB6AB239941}">
      <dgm:prSet/>
      <dgm:spPr/>
      <dgm:t>
        <a:bodyPr/>
        <a:lstStyle/>
        <a:p>
          <a:endParaRPr lang="zh-CN" altLang="en-US"/>
        </a:p>
      </dgm:t>
    </dgm:pt>
    <dgm:pt modelId="{B33739CD-ACC3-4C42-9BDD-A1969850E084}">
      <dgm:prSet phldrT="[文本]"/>
      <dgm:spPr/>
      <dgm:t>
        <a:bodyPr/>
        <a:lstStyle/>
        <a:p>
          <a:pPr algn="r"/>
          <a:r>
            <a:rPr lang="zh-CN" altLang="en-US" dirty="0" smtClean="0"/>
            <a:t>积累经验</a:t>
          </a:r>
          <a:endParaRPr lang="zh-CN" altLang="en-US" dirty="0"/>
        </a:p>
      </dgm:t>
    </dgm:pt>
    <dgm:pt modelId="{DEB0DDD2-28BC-46EE-87EA-1D0A41FAF26B}" type="parTrans" cxnId="{035CD3CC-AFB6-4209-9E71-B5F4A4F2C285}">
      <dgm:prSet/>
      <dgm:spPr/>
      <dgm:t>
        <a:bodyPr/>
        <a:lstStyle/>
        <a:p>
          <a:endParaRPr lang="zh-CN" altLang="en-US"/>
        </a:p>
      </dgm:t>
    </dgm:pt>
    <dgm:pt modelId="{DE1DBF93-8E26-4F4F-A8AD-45F620E4AC27}" type="sibTrans" cxnId="{035CD3CC-AFB6-4209-9E71-B5F4A4F2C285}">
      <dgm:prSet/>
      <dgm:spPr/>
      <dgm:t>
        <a:bodyPr/>
        <a:lstStyle/>
        <a:p>
          <a:endParaRPr lang="zh-CN" altLang="en-US"/>
        </a:p>
      </dgm:t>
    </dgm:pt>
    <dgm:pt modelId="{F1601982-2B07-4F1E-9945-C13CB22D6FC3}">
      <dgm:prSet phldrT="[文本]"/>
      <dgm:spPr/>
      <dgm:t>
        <a:bodyPr/>
        <a:lstStyle/>
        <a:p>
          <a:r>
            <a:rPr lang="zh-CN" altLang="en-US" dirty="0" smtClean="0"/>
            <a:t>强化经验</a:t>
          </a:r>
          <a:endParaRPr lang="zh-CN" altLang="en-US" dirty="0"/>
        </a:p>
      </dgm:t>
    </dgm:pt>
    <dgm:pt modelId="{690893AA-10AC-4227-A893-0903003207B6}" type="parTrans" cxnId="{FD0CFF84-BC6D-4FA0-B509-DB8CA618DE63}">
      <dgm:prSet/>
      <dgm:spPr/>
      <dgm:t>
        <a:bodyPr/>
        <a:lstStyle/>
        <a:p>
          <a:endParaRPr lang="zh-CN" altLang="en-US"/>
        </a:p>
      </dgm:t>
    </dgm:pt>
    <dgm:pt modelId="{17925892-28EA-45F9-BCB3-0B49904DB464}" type="sibTrans" cxnId="{FD0CFF84-BC6D-4FA0-B509-DB8CA618DE63}">
      <dgm:prSet/>
      <dgm:spPr/>
      <dgm:t>
        <a:bodyPr/>
        <a:lstStyle/>
        <a:p>
          <a:endParaRPr lang="zh-CN" altLang="en-US"/>
        </a:p>
      </dgm:t>
    </dgm:pt>
    <dgm:pt modelId="{4E6174EE-3662-4CEE-92BA-9454E861CD78}">
      <dgm:prSet phldrT="[文本]"/>
      <dgm:spPr/>
      <dgm:t>
        <a:bodyPr/>
        <a:lstStyle/>
        <a:p>
          <a:r>
            <a:rPr lang="zh-CN" altLang="en-US" dirty="0" smtClean="0"/>
            <a:t>发明创造</a:t>
          </a:r>
          <a:endParaRPr lang="zh-CN" altLang="en-US" dirty="0"/>
        </a:p>
      </dgm:t>
    </dgm:pt>
    <dgm:pt modelId="{73FDF7B9-0DDD-4011-B92A-7F3F98AD3B27}" type="parTrans" cxnId="{4E984135-61D0-472C-8390-B1D60E76A2C0}">
      <dgm:prSet/>
      <dgm:spPr/>
      <dgm:t>
        <a:bodyPr/>
        <a:lstStyle/>
        <a:p>
          <a:endParaRPr lang="zh-CN" altLang="en-US"/>
        </a:p>
      </dgm:t>
    </dgm:pt>
    <dgm:pt modelId="{3E0CF605-B328-433F-9A7F-930FCB78EED9}" type="sibTrans" cxnId="{4E984135-61D0-472C-8390-B1D60E76A2C0}">
      <dgm:prSet/>
      <dgm:spPr/>
      <dgm:t>
        <a:bodyPr/>
        <a:lstStyle/>
        <a:p>
          <a:endParaRPr lang="zh-CN" altLang="en-US"/>
        </a:p>
      </dgm:t>
    </dgm:pt>
    <dgm:pt modelId="{C55E9A8C-D21A-45C8-9244-0B0C221E5591}">
      <dgm:prSet phldrT="[文本]"/>
      <dgm:spPr/>
      <dgm:t>
        <a:bodyPr/>
        <a:lstStyle/>
        <a:p>
          <a:pPr algn="r"/>
          <a:r>
            <a:rPr lang="zh-CN" altLang="en-US" dirty="0" smtClean="0"/>
            <a:t>理解原理</a:t>
          </a:r>
          <a:endParaRPr lang="zh-CN" altLang="en-US" dirty="0"/>
        </a:p>
      </dgm:t>
    </dgm:pt>
    <dgm:pt modelId="{C5AED2EB-BFD6-46B1-9659-DC186AB8B316}" type="parTrans" cxnId="{E639C27D-7511-49C1-8F3A-9E83DF33FD2D}">
      <dgm:prSet/>
      <dgm:spPr/>
      <dgm:t>
        <a:bodyPr/>
        <a:lstStyle/>
        <a:p>
          <a:endParaRPr lang="zh-CN" altLang="en-US"/>
        </a:p>
      </dgm:t>
    </dgm:pt>
    <dgm:pt modelId="{F9DDC5D0-BE5A-4C56-9D8F-B11A701DAE08}" type="sibTrans" cxnId="{E639C27D-7511-49C1-8F3A-9E83DF33FD2D}">
      <dgm:prSet/>
      <dgm:spPr/>
      <dgm:t>
        <a:bodyPr/>
        <a:lstStyle/>
        <a:p>
          <a:endParaRPr lang="zh-CN" altLang="en-US"/>
        </a:p>
      </dgm:t>
    </dgm:pt>
    <dgm:pt modelId="{393CC210-E843-4100-9CBD-B246904A87BC}" type="pres">
      <dgm:prSet presAssocID="{FB81C283-47EF-4EBC-AE9C-9FCE9FE0D92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08D1EDC-27A7-4119-B10B-F2310039F14D}" type="pres">
      <dgm:prSet presAssocID="{FB81C283-47EF-4EBC-AE9C-9FCE9FE0D925}" presName="children" presStyleCnt="0"/>
      <dgm:spPr/>
    </dgm:pt>
    <dgm:pt modelId="{F34458C9-7BB7-4C0B-95F8-EFA092ACA7B5}" type="pres">
      <dgm:prSet presAssocID="{FB81C283-47EF-4EBC-AE9C-9FCE9FE0D925}" presName="child1group" presStyleCnt="0"/>
      <dgm:spPr/>
    </dgm:pt>
    <dgm:pt modelId="{B6E62B08-5290-46BC-AF42-45F307D186D8}" type="pres">
      <dgm:prSet presAssocID="{FB81C283-47EF-4EBC-AE9C-9FCE9FE0D925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F28706C9-4339-47EC-8A9D-57C2A3195076}" type="pres">
      <dgm:prSet presAssocID="{FB81C283-47EF-4EBC-AE9C-9FCE9FE0D925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C990B5-4706-4882-A073-AEBCA4D6EA00}" type="pres">
      <dgm:prSet presAssocID="{FB81C283-47EF-4EBC-AE9C-9FCE9FE0D925}" presName="child2group" presStyleCnt="0"/>
      <dgm:spPr/>
    </dgm:pt>
    <dgm:pt modelId="{2C2C8DED-C2B3-4421-A85C-EB76A628DF87}" type="pres">
      <dgm:prSet presAssocID="{FB81C283-47EF-4EBC-AE9C-9FCE9FE0D925}" presName="child2" presStyleLbl="bgAcc1" presStyleIdx="1" presStyleCnt="4"/>
      <dgm:spPr/>
      <dgm:t>
        <a:bodyPr/>
        <a:lstStyle/>
        <a:p>
          <a:endParaRPr lang="zh-CN" altLang="en-US"/>
        </a:p>
      </dgm:t>
    </dgm:pt>
    <dgm:pt modelId="{583D31E4-105A-494A-825E-DD04755671DB}" type="pres">
      <dgm:prSet presAssocID="{FB81C283-47EF-4EBC-AE9C-9FCE9FE0D925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7FB913-FA1D-4BC9-A7EE-19D5AF514014}" type="pres">
      <dgm:prSet presAssocID="{FB81C283-47EF-4EBC-AE9C-9FCE9FE0D925}" presName="child3group" presStyleCnt="0"/>
      <dgm:spPr/>
    </dgm:pt>
    <dgm:pt modelId="{CD329E30-76E8-48E0-9BA4-9C18C6004C57}" type="pres">
      <dgm:prSet presAssocID="{FB81C283-47EF-4EBC-AE9C-9FCE9FE0D925}" presName="child3" presStyleLbl="bgAcc1" presStyleIdx="2" presStyleCnt="4"/>
      <dgm:spPr/>
      <dgm:t>
        <a:bodyPr/>
        <a:lstStyle/>
        <a:p>
          <a:endParaRPr lang="zh-CN" altLang="en-US"/>
        </a:p>
      </dgm:t>
    </dgm:pt>
    <dgm:pt modelId="{1303A69C-9A13-4D10-B14C-0AAB569AF9BA}" type="pres">
      <dgm:prSet presAssocID="{FB81C283-47EF-4EBC-AE9C-9FCE9FE0D925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484352-370B-41A2-A4EA-FCFBC9F559AB}" type="pres">
      <dgm:prSet presAssocID="{FB81C283-47EF-4EBC-AE9C-9FCE9FE0D925}" presName="child4group" presStyleCnt="0"/>
      <dgm:spPr/>
    </dgm:pt>
    <dgm:pt modelId="{DED291DD-93EB-44DF-9E0D-758E5534F3DE}" type="pres">
      <dgm:prSet presAssocID="{FB81C283-47EF-4EBC-AE9C-9FCE9FE0D925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C00EFDA2-6390-4B93-AAB0-3AD9AAABF678}" type="pres">
      <dgm:prSet presAssocID="{FB81C283-47EF-4EBC-AE9C-9FCE9FE0D925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7DE7FE-2BAC-4FF4-95DE-38616CF9C151}" type="pres">
      <dgm:prSet presAssocID="{FB81C283-47EF-4EBC-AE9C-9FCE9FE0D925}" presName="childPlaceholder" presStyleCnt="0"/>
      <dgm:spPr/>
    </dgm:pt>
    <dgm:pt modelId="{F22C66D1-0A36-470A-A101-D1AF97172579}" type="pres">
      <dgm:prSet presAssocID="{FB81C283-47EF-4EBC-AE9C-9FCE9FE0D925}" presName="circle" presStyleCnt="0"/>
      <dgm:spPr/>
    </dgm:pt>
    <dgm:pt modelId="{6892CBCB-A287-4D62-A2CE-C4B3E60AB7FF}" type="pres">
      <dgm:prSet presAssocID="{FB81C283-47EF-4EBC-AE9C-9FCE9FE0D925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7248F8-47B1-453F-9107-7D155B1F327A}" type="pres">
      <dgm:prSet presAssocID="{FB81C283-47EF-4EBC-AE9C-9FCE9FE0D925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15A015-9C79-43AA-816A-05AEA5ACE7F8}" type="pres">
      <dgm:prSet presAssocID="{FB81C283-47EF-4EBC-AE9C-9FCE9FE0D925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64333E-58D7-47DE-84AC-1079D67EB658}" type="pres">
      <dgm:prSet presAssocID="{FB81C283-47EF-4EBC-AE9C-9FCE9FE0D925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50424-4630-41F3-A444-004A5661DE25}" type="pres">
      <dgm:prSet presAssocID="{FB81C283-47EF-4EBC-AE9C-9FCE9FE0D925}" presName="quadrantPlaceholder" presStyleCnt="0"/>
      <dgm:spPr/>
    </dgm:pt>
    <dgm:pt modelId="{B6E91309-BA2C-48BA-84BA-3C2571769A31}" type="pres">
      <dgm:prSet presAssocID="{FB81C283-47EF-4EBC-AE9C-9FCE9FE0D925}" presName="center1" presStyleLbl="fgShp" presStyleIdx="0" presStyleCnt="2"/>
      <dgm:spPr/>
    </dgm:pt>
    <dgm:pt modelId="{DA14C572-EF34-40CC-9A37-8FD82222FD5A}" type="pres">
      <dgm:prSet presAssocID="{FB81C283-47EF-4EBC-AE9C-9FCE9FE0D925}" presName="center2" presStyleLbl="fgShp" presStyleIdx="1" presStyleCnt="2"/>
      <dgm:spPr/>
    </dgm:pt>
  </dgm:ptLst>
  <dgm:cxnLst>
    <dgm:cxn modelId="{AF97FD25-340E-4120-99B0-9BDA8617262B}" type="presOf" srcId="{FDFBFF9D-1330-47F2-A9FE-8DD1B76827B4}" destId="{6892CBCB-A287-4D62-A2CE-C4B3E60AB7FF}" srcOrd="0" destOrd="0" presId="urn:microsoft.com/office/officeart/2005/8/layout/cycle4#1"/>
    <dgm:cxn modelId="{66FB932A-162B-4BF9-B51A-35477472B77D}" type="presOf" srcId="{077E546A-981D-4789-9286-05CEE0375AB5}" destId="{2C2C8DED-C2B3-4421-A85C-EB76A628DF87}" srcOrd="0" destOrd="0" presId="urn:microsoft.com/office/officeart/2005/8/layout/cycle4#1"/>
    <dgm:cxn modelId="{1535C4B5-4E82-45E8-A96F-0E86D4257720}" type="presOf" srcId="{654123A0-FAF0-420E-9CE7-28DE8CDDBD07}" destId="{F28706C9-4339-47EC-8A9D-57C2A3195076}" srcOrd="1" destOrd="0" presId="urn:microsoft.com/office/officeart/2005/8/layout/cycle4#1"/>
    <dgm:cxn modelId="{73DE7CEA-B3C8-4CBE-9779-225D22BD7EC5}" srcId="{FB81C283-47EF-4EBC-AE9C-9FCE9FE0D925}" destId="{7E5BA800-8934-40F0-B1FA-8009437A223B}" srcOrd="1" destOrd="0" parTransId="{E04C9B6D-D8AC-45A4-8BB0-5EB0A32BF789}" sibTransId="{C7F4673E-615C-4A02-B86B-2B1CF4E7F31E}"/>
    <dgm:cxn modelId="{9D752725-AB0F-4EFB-8970-171BA78F93CA}" type="presOf" srcId="{B33739CD-ACC3-4C42-9BDD-A1969850E084}" destId="{1303A69C-9A13-4D10-B14C-0AAB569AF9BA}" srcOrd="1" destOrd="2" presId="urn:microsoft.com/office/officeart/2005/8/layout/cycle4#1"/>
    <dgm:cxn modelId="{DC4FE8ED-B18C-444B-9975-1E7FD1AF9130}" type="presOf" srcId="{80EC0232-BDB6-49E3-B186-58F0BD9C814F}" destId="{B6E62B08-5290-46BC-AF42-45F307D186D8}" srcOrd="0" destOrd="1" presId="urn:microsoft.com/office/officeart/2005/8/layout/cycle4#1"/>
    <dgm:cxn modelId="{918CA914-0C1E-432C-B8F5-AFB6AB239941}" srcId="{FDFBFF9D-1330-47F2-A9FE-8DD1B76827B4}" destId="{80EC0232-BDB6-49E3-B186-58F0BD9C814F}" srcOrd="1" destOrd="0" parTransId="{38822EA3-403F-4DF7-9994-9ED3A30E18F8}" sibTransId="{885B9FC6-1B12-4128-AA13-4A2DD93024FD}"/>
    <dgm:cxn modelId="{FD0CFF84-BC6D-4FA0-B509-DB8CA618DE63}" srcId="{71C82CE0-1C9A-449E-9B3C-6B28312CDDC4}" destId="{F1601982-2B07-4F1E-9945-C13CB22D6FC3}" srcOrd="2" destOrd="0" parTransId="{690893AA-10AC-4227-A893-0903003207B6}" sibTransId="{17925892-28EA-45F9-BCB3-0B49904DB464}"/>
    <dgm:cxn modelId="{4803EAF5-876F-451D-A876-5C41025E2ABC}" srcId="{71C82CE0-1C9A-449E-9B3C-6B28312CDDC4}" destId="{43BF0729-FF77-4BCE-855D-D3A31200E6E0}" srcOrd="0" destOrd="0" parTransId="{5F9DFF06-B073-4F73-B1D9-6086FB02A451}" sibTransId="{E31CF7E0-233C-4F76-8C48-DEA3AC635A39}"/>
    <dgm:cxn modelId="{1B667C5C-5504-4DAE-9740-C9209E7238EA}" type="presOf" srcId="{F1601982-2B07-4F1E-9945-C13CB22D6FC3}" destId="{C00EFDA2-6390-4B93-AAB0-3AD9AAABF678}" srcOrd="1" destOrd="2" presId="urn:microsoft.com/office/officeart/2005/8/layout/cycle4#1"/>
    <dgm:cxn modelId="{50FE6946-0076-4D61-9391-4E22364FE9E4}" type="presOf" srcId="{3C8689CF-3A78-4E7A-9FF4-1EAC0FA82950}" destId="{2915A015-9C79-43AA-816A-05AEA5ACE7F8}" srcOrd="0" destOrd="0" presId="urn:microsoft.com/office/officeart/2005/8/layout/cycle4#1"/>
    <dgm:cxn modelId="{A3697E4C-D65A-46A4-A02E-258F47827929}" type="presOf" srcId="{CFBD1B73-BB65-4C3B-9577-5D0D9F8427F9}" destId="{C00EFDA2-6390-4B93-AAB0-3AD9AAABF678}" srcOrd="1" destOrd="1" presId="urn:microsoft.com/office/officeart/2005/8/layout/cycle4#1"/>
    <dgm:cxn modelId="{9E84D4CB-4B1B-4FF7-8480-DFCAF0F57132}" type="presOf" srcId="{FFE470C0-D0D5-4BDE-9581-096333AB030A}" destId="{1303A69C-9A13-4D10-B14C-0AAB569AF9BA}" srcOrd="1" destOrd="1" presId="urn:microsoft.com/office/officeart/2005/8/layout/cycle4#1"/>
    <dgm:cxn modelId="{6753823D-9AB8-4F15-A339-D00399F81988}" srcId="{FB81C283-47EF-4EBC-AE9C-9FCE9FE0D925}" destId="{71C82CE0-1C9A-449E-9B3C-6B28312CDDC4}" srcOrd="3" destOrd="0" parTransId="{2B9F7D5F-75A9-4ED9-8FEE-AA2BA9D9EDCB}" sibTransId="{598EA29D-6EB8-4102-956B-CA6201F8FD4D}"/>
    <dgm:cxn modelId="{57A8CAA9-E0B1-4AEA-BDF9-2ADA6C3ACB60}" type="presOf" srcId="{CFBD1B73-BB65-4C3B-9577-5D0D9F8427F9}" destId="{DED291DD-93EB-44DF-9E0D-758E5534F3DE}" srcOrd="0" destOrd="1" presId="urn:microsoft.com/office/officeart/2005/8/layout/cycle4#1"/>
    <dgm:cxn modelId="{C15D0B2D-6163-4DDD-A497-CE54F1D2B7DF}" srcId="{FB81C283-47EF-4EBC-AE9C-9FCE9FE0D925}" destId="{3C8689CF-3A78-4E7A-9FF4-1EAC0FA82950}" srcOrd="2" destOrd="0" parTransId="{540EF95F-5662-4266-909F-714F16C825CD}" sibTransId="{224DE25A-B0B7-4272-8C74-D67D13D0C0AC}"/>
    <dgm:cxn modelId="{F446B561-D5A6-45B0-A0F9-3095FD55EAFE}" type="presOf" srcId="{654123A0-FAF0-420E-9CE7-28DE8CDDBD07}" destId="{B6E62B08-5290-46BC-AF42-45F307D186D8}" srcOrd="0" destOrd="0" presId="urn:microsoft.com/office/officeart/2005/8/layout/cycle4#1"/>
    <dgm:cxn modelId="{55FE6AF7-CA6F-46F7-8E84-73E6610DC533}" type="presOf" srcId="{43BF0729-FF77-4BCE-855D-D3A31200E6E0}" destId="{DED291DD-93EB-44DF-9E0D-758E5534F3DE}" srcOrd="0" destOrd="0" presId="urn:microsoft.com/office/officeart/2005/8/layout/cycle4#1"/>
    <dgm:cxn modelId="{0CA90237-6417-49ED-A812-EEF70114DCA9}" srcId="{FDFBFF9D-1330-47F2-A9FE-8DD1B76827B4}" destId="{654123A0-FAF0-420E-9CE7-28DE8CDDBD07}" srcOrd="0" destOrd="0" parTransId="{6057F39E-B796-4D18-8586-CC3227119C6C}" sibTransId="{1BD5CC0E-839C-48C5-9AC6-858BF15798CC}"/>
    <dgm:cxn modelId="{35FF2C2A-AF3F-421F-AD53-FFC11E7C6DB4}" srcId="{FB81C283-47EF-4EBC-AE9C-9FCE9FE0D925}" destId="{FDFBFF9D-1330-47F2-A9FE-8DD1B76827B4}" srcOrd="0" destOrd="0" parTransId="{808DF69E-104A-492B-BC13-DE6D9B110590}" sibTransId="{42E76941-93F5-4304-9EF0-508C43B86C8A}"/>
    <dgm:cxn modelId="{1E332E16-56CA-4526-9228-04BEA03FE6B1}" type="presOf" srcId="{7E5BA800-8934-40F0-B1FA-8009437A223B}" destId="{F27248F8-47B1-453F-9107-7D155B1F327A}" srcOrd="0" destOrd="0" presId="urn:microsoft.com/office/officeart/2005/8/layout/cycle4#1"/>
    <dgm:cxn modelId="{0314220A-FD09-4CA0-8E86-3F1F4B573135}" srcId="{7E5BA800-8934-40F0-B1FA-8009437A223B}" destId="{077E546A-981D-4789-9286-05CEE0375AB5}" srcOrd="0" destOrd="0" parTransId="{8D95FE0E-EBF4-4280-8139-3AFDEA190D33}" sibTransId="{DC59DF00-9439-4259-BD90-2E3DF2A36919}"/>
    <dgm:cxn modelId="{23A6114A-DE57-43F5-B46A-AA142AA320AB}" type="presOf" srcId="{B33739CD-ACC3-4C42-9BDD-A1969850E084}" destId="{CD329E30-76E8-48E0-9BA4-9C18C6004C57}" srcOrd="0" destOrd="2" presId="urn:microsoft.com/office/officeart/2005/8/layout/cycle4#1"/>
    <dgm:cxn modelId="{063426C1-5119-453F-BD05-AD5E13F44310}" srcId="{7E5BA800-8934-40F0-B1FA-8009437A223B}" destId="{8890AAAC-5E86-49FB-8887-5BC026DD7A8A}" srcOrd="2" destOrd="0" parTransId="{68A9BD9A-CA3E-4066-B2A0-A590324CD54E}" sibTransId="{53875EBC-C9BC-49FF-AE97-28D4CB6594E2}"/>
    <dgm:cxn modelId="{75311952-94F2-4C33-93BC-82D070A7034E}" type="presOf" srcId="{077E546A-981D-4789-9286-05CEE0375AB5}" destId="{583D31E4-105A-494A-825E-DD04755671DB}" srcOrd="1" destOrd="0" presId="urn:microsoft.com/office/officeart/2005/8/layout/cycle4#1"/>
    <dgm:cxn modelId="{AF4B485A-51F8-46EE-A1BA-636BA18BDA7C}" type="presOf" srcId="{4E6174EE-3662-4CEE-92BA-9454E861CD78}" destId="{B6E62B08-5290-46BC-AF42-45F307D186D8}" srcOrd="0" destOrd="2" presId="urn:microsoft.com/office/officeart/2005/8/layout/cycle4#1"/>
    <dgm:cxn modelId="{4CAF6B82-2690-4C13-A49E-29F3F89DD0E9}" type="presOf" srcId="{71C82CE0-1C9A-449E-9B3C-6B28312CDDC4}" destId="{4464333E-58D7-47DE-84AC-1079D67EB658}" srcOrd="0" destOrd="0" presId="urn:microsoft.com/office/officeart/2005/8/layout/cycle4#1"/>
    <dgm:cxn modelId="{E639C27D-7511-49C1-8F3A-9E83DF33FD2D}" srcId="{3C8689CF-3A78-4E7A-9FF4-1EAC0FA82950}" destId="{C55E9A8C-D21A-45C8-9244-0B0C221E5591}" srcOrd="0" destOrd="0" parTransId="{C5AED2EB-BFD6-46B1-9659-DC186AB8B316}" sibTransId="{F9DDC5D0-BE5A-4C56-9D8F-B11A701DAE08}"/>
    <dgm:cxn modelId="{D974307B-01E7-4D4C-8CE0-98CB5288451C}" type="presOf" srcId="{FB81C283-47EF-4EBC-AE9C-9FCE9FE0D925}" destId="{393CC210-E843-4100-9CBD-B246904A87BC}" srcOrd="0" destOrd="0" presId="urn:microsoft.com/office/officeart/2005/8/layout/cycle4#1"/>
    <dgm:cxn modelId="{0E042E5B-19F2-4EFA-BF45-33BA4D22C5F3}" type="presOf" srcId="{290BFB3F-CBDD-4CF8-8666-DDA9F1331E28}" destId="{583D31E4-105A-494A-825E-DD04755671DB}" srcOrd="1" destOrd="1" presId="urn:microsoft.com/office/officeart/2005/8/layout/cycle4#1"/>
    <dgm:cxn modelId="{BA59EE9F-5F96-453C-908B-F5894957DBCE}" type="presOf" srcId="{80EC0232-BDB6-49E3-B186-58F0BD9C814F}" destId="{F28706C9-4339-47EC-8A9D-57C2A3195076}" srcOrd="1" destOrd="1" presId="urn:microsoft.com/office/officeart/2005/8/layout/cycle4#1"/>
    <dgm:cxn modelId="{90995763-1E1A-4B8C-9AAC-B90A5763CC37}" type="presOf" srcId="{C55E9A8C-D21A-45C8-9244-0B0C221E5591}" destId="{CD329E30-76E8-48E0-9BA4-9C18C6004C57}" srcOrd="0" destOrd="0" presId="urn:microsoft.com/office/officeart/2005/8/layout/cycle4#1"/>
    <dgm:cxn modelId="{4BB64373-8124-471C-B796-D0B0067E99AA}" type="presOf" srcId="{C55E9A8C-D21A-45C8-9244-0B0C221E5591}" destId="{1303A69C-9A13-4D10-B14C-0AAB569AF9BA}" srcOrd="1" destOrd="0" presId="urn:microsoft.com/office/officeart/2005/8/layout/cycle4#1"/>
    <dgm:cxn modelId="{035CD3CC-AFB6-4209-9E71-B5F4A4F2C285}" srcId="{3C8689CF-3A78-4E7A-9FF4-1EAC0FA82950}" destId="{B33739CD-ACC3-4C42-9BDD-A1969850E084}" srcOrd="2" destOrd="0" parTransId="{DEB0DDD2-28BC-46EE-87EA-1D0A41FAF26B}" sibTransId="{DE1DBF93-8E26-4F4F-A8AD-45F620E4AC27}"/>
    <dgm:cxn modelId="{9E2D433C-6A4E-4322-A597-6CC6C0C308B1}" type="presOf" srcId="{8890AAAC-5E86-49FB-8887-5BC026DD7A8A}" destId="{583D31E4-105A-494A-825E-DD04755671DB}" srcOrd="1" destOrd="2" presId="urn:microsoft.com/office/officeart/2005/8/layout/cycle4#1"/>
    <dgm:cxn modelId="{9C551A08-C43E-4AB9-BCC8-0F86E931EDF5}" srcId="{7E5BA800-8934-40F0-B1FA-8009437A223B}" destId="{290BFB3F-CBDD-4CF8-8666-DDA9F1331E28}" srcOrd="1" destOrd="0" parTransId="{5C2931F3-EF81-4FE4-926B-7106E87C6F58}" sibTransId="{D096A5F3-8546-4FBC-846D-0F249D36346B}"/>
    <dgm:cxn modelId="{9E536EF2-0A40-44C3-809F-587A4EA97047}" type="presOf" srcId="{F1601982-2B07-4F1E-9945-C13CB22D6FC3}" destId="{DED291DD-93EB-44DF-9E0D-758E5534F3DE}" srcOrd="0" destOrd="2" presId="urn:microsoft.com/office/officeart/2005/8/layout/cycle4#1"/>
    <dgm:cxn modelId="{0518FFD1-8FD9-4290-BF32-5C5CDDE70BD8}" type="presOf" srcId="{FFE470C0-D0D5-4BDE-9581-096333AB030A}" destId="{CD329E30-76E8-48E0-9BA4-9C18C6004C57}" srcOrd="0" destOrd="1" presId="urn:microsoft.com/office/officeart/2005/8/layout/cycle4#1"/>
    <dgm:cxn modelId="{9B7D9703-7FA8-42F6-BD15-C941467F2022}" type="presOf" srcId="{290BFB3F-CBDD-4CF8-8666-DDA9F1331E28}" destId="{2C2C8DED-C2B3-4421-A85C-EB76A628DF87}" srcOrd="0" destOrd="1" presId="urn:microsoft.com/office/officeart/2005/8/layout/cycle4#1"/>
    <dgm:cxn modelId="{BF050485-B4B2-46C1-8B01-D1087ACDFE22}" type="presOf" srcId="{4E6174EE-3662-4CEE-92BA-9454E861CD78}" destId="{F28706C9-4339-47EC-8A9D-57C2A3195076}" srcOrd="1" destOrd="2" presId="urn:microsoft.com/office/officeart/2005/8/layout/cycle4#1"/>
    <dgm:cxn modelId="{B54D4AD3-353F-4556-B5A0-936923675321}" srcId="{71C82CE0-1C9A-449E-9B3C-6B28312CDDC4}" destId="{CFBD1B73-BB65-4C3B-9577-5D0D9F8427F9}" srcOrd="1" destOrd="0" parTransId="{D768CFE5-45FB-4D6E-BE53-841FCB20A166}" sibTransId="{73BF6173-7625-4371-9699-C6BDF0E02967}"/>
    <dgm:cxn modelId="{970DFA90-2B9C-4B13-A042-49D9FE9D308B}" srcId="{3C8689CF-3A78-4E7A-9FF4-1EAC0FA82950}" destId="{FFE470C0-D0D5-4BDE-9581-096333AB030A}" srcOrd="1" destOrd="0" parTransId="{0D56A879-8EED-4123-A82E-93F2E0D0E3C3}" sibTransId="{B956D7C2-525D-4A5E-97C4-A46FC81FB6A1}"/>
    <dgm:cxn modelId="{D7B03728-7335-4174-A7E5-1BD2D5C49F3D}" type="presOf" srcId="{8890AAAC-5E86-49FB-8887-5BC026DD7A8A}" destId="{2C2C8DED-C2B3-4421-A85C-EB76A628DF87}" srcOrd="0" destOrd="2" presId="urn:microsoft.com/office/officeart/2005/8/layout/cycle4#1"/>
    <dgm:cxn modelId="{4E984135-61D0-472C-8390-B1D60E76A2C0}" srcId="{FDFBFF9D-1330-47F2-A9FE-8DD1B76827B4}" destId="{4E6174EE-3662-4CEE-92BA-9454E861CD78}" srcOrd="2" destOrd="0" parTransId="{73FDF7B9-0DDD-4011-B92A-7F3F98AD3B27}" sibTransId="{3E0CF605-B328-433F-9A7F-930FCB78EED9}"/>
    <dgm:cxn modelId="{5129C1D6-62BC-42E0-99FE-53666DA8DA96}" type="presOf" srcId="{43BF0729-FF77-4BCE-855D-D3A31200E6E0}" destId="{C00EFDA2-6390-4B93-AAB0-3AD9AAABF678}" srcOrd="1" destOrd="0" presId="urn:microsoft.com/office/officeart/2005/8/layout/cycle4#1"/>
    <dgm:cxn modelId="{72167CF0-DF38-4316-8ADD-DE47049C88AB}" type="presParOf" srcId="{393CC210-E843-4100-9CBD-B246904A87BC}" destId="{B08D1EDC-27A7-4119-B10B-F2310039F14D}" srcOrd="0" destOrd="0" presId="urn:microsoft.com/office/officeart/2005/8/layout/cycle4#1"/>
    <dgm:cxn modelId="{F59D40A4-FFF4-4196-B8C5-257B9D084887}" type="presParOf" srcId="{B08D1EDC-27A7-4119-B10B-F2310039F14D}" destId="{F34458C9-7BB7-4C0B-95F8-EFA092ACA7B5}" srcOrd="0" destOrd="0" presId="urn:microsoft.com/office/officeart/2005/8/layout/cycle4#1"/>
    <dgm:cxn modelId="{0DB082AB-D4B2-49C8-9AC1-13E82F2ECDCB}" type="presParOf" srcId="{F34458C9-7BB7-4C0B-95F8-EFA092ACA7B5}" destId="{B6E62B08-5290-46BC-AF42-45F307D186D8}" srcOrd="0" destOrd="0" presId="urn:microsoft.com/office/officeart/2005/8/layout/cycle4#1"/>
    <dgm:cxn modelId="{B777E276-2408-42A4-AEDD-15D3B3C49F03}" type="presParOf" srcId="{F34458C9-7BB7-4C0B-95F8-EFA092ACA7B5}" destId="{F28706C9-4339-47EC-8A9D-57C2A3195076}" srcOrd="1" destOrd="0" presId="urn:microsoft.com/office/officeart/2005/8/layout/cycle4#1"/>
    <dgm:cxn modelId="{A76DFB4C-679C-424A-84DE-C2A9DBAFD459}" type="presParOf" srcId="{B08D1EDC-27A7-4119-B10B-F2310039F14D}" destId="{67C990B5-4706-4882-A073-AEBCA4D6EA00}" srcOrd="1" destOrd="0" presId="urn:microsoft.com/office/officeart/2005/8/layout/cycle4#1"/>
    <dgm:cxn modelId="{AF5B6C67-D5FC-44DB-BD59-713C4B221C01}" type="presParOf" srcId="{67C990B5-4706-4882-A073-AEBCA4D6EA00}" destId="{2C2C8DED-C2B3-4421-A85C-EB76A628DF87}" srcOrd="0" destOrd="0" presId="urn:microsoft.com/office/officeart/2005/8/layout/cycle4#1"/>
    <dgm:cxn modelId="{0641EBA4-ADEA-4F16-AFB1-CAB5CC1EEE86}" type="presParOf" srcId="{67C990B5-4706-4882-A073-AEBCA4D6EA00}" destId="{583D31E4-105A-494A-825E-DD04755671DB}" srcOrd="1" destOrd="0" presId="urn:microsoft.com/office/officeart/2005/8/layout/cycle4#1"/>
    <dgm:cxn modelId="{9F2598C3-2E70-494A-8734-04FA010F4470}" type="presParOf" srcId="{B08D1EDC-27A7-4119-B10B-F2310039F14D}" destId="{C97FB913-FA1D-4BC9-A7EE-19D5AF514014}" srcOrd="2" destOrd="0" presId="urn:microsoft.com/office/officeart/2005/8/layout/cycle4#1"/>
    <dgm:cxn modelId="{261A60B1-40F6-4443-A433-B02FCEF4A900}" type="presParOf" srcId="{C97FB913-FA1D-4BC9-A7EE-19D5AF514014}" destId="{CD329E30-76E8-48E0-9BA4-9C18C6004C57}" srcOrd="0" destOrd="0" presId="urn:microsoft.com/office/officeart/2005/8/layout/cycle4#1"/>
    <dgm:cxn modelId="{49AFFF28-FCA9-4A8F-B97D-B9FF83BC6047}" type="presParOf" srcId="{C97FB913-FA1D-4BC9-A7EE-19D5AF514014}" destId="{1303A69C-9A13-4D10-B14C-0AAB569AF9BA}" srcOrd="1" destOrd="0" presId="urn:microsoft.com/office/officeart/2005/8/layout/cycle4#1"/>
    <dgm:cxn modelId="{E2AEA3A7-70C9-4FCA-9B5B-A1F49ABC9F26}" type="presParOf" srcId="{B08D1EDC-27A7-4119-B10B-F2310039F14D}" destId="{D2484352-370B-41A2-A4EA-FCFBC9F559AB}" srcOrd="3" destOrd="0" presId="urn:microsoft.com/office/officeart/2005/8/layout/cycle4#1"/>
    <dgm:cxn modelId="{F0503EE8-C594-4449-A034-4AE9F47E8E9B}" type="presParOf" srcId="{D2484352-370B-41A2-A4EA-FCFBC9F559AB}" destId="{DED291DD-93EB-44DF-9E0D-758E5534F3DE}" srcOrd="0" destOrd="0" presId="urn:microsoft.com/office/officeart/2005/8/layout/cycle4#1"/>
    <dgm:cxn modelId="{A232085D-E43C-4336-924C-E3C35C5BB8AE}" type="presParOf" srcId="{D2484352-370B-41A2-A4EA-FCFBC9F559AB}" destId="{C00EFDA2-6390-4B93-AAB0-3AD9AAABF678}" srcOrd="1" destOrd="0" presId="urn:microsoft.com/office/officeart/2005/8/layout/cycle4#1"/>
    <dgm:cxn modelId="{B17EFFD8-FE19-4F40-946C-B1A50F6DB426}" type="presParOf" srcId="{B08D1EDC-27A7-4119-B10B-F2310039F14D}" destId="{637DE7FE-2BAC-4FF4-95DE-38616CF9C151}" srcOrd="4" destOrd="0" presId="urn:microsoft.com/office/officeart/2005/8/layout/cycle4#1"/>
    <dgm:cxn modelId="{B6E511EA-DD20-4545-A28D-ED1DB60F1AF1}" type="presParOf" srcId="{393CC210-E843-4100-9CBD-B246904A87BC}" destId="{F22C66D1-0A36-470A-A101-D1AF97172579}" srcOrd="1" destOrd="0" presId="urn:microsoft.com/office/officeart/2005/8/layout/cycle4#1"/>
    <dgm:cxn modelId="{69A6A6FE-31DD-4942-BB22-389A66A5BF32}" type="presParOf" srcId="{F22C66D1-0A36-470A-A101-D1AF97172579}" destId="{6892CBCB-A287-4D62-A2CE-C4B3E60AB7FF}" srcOrd="0" destOrd="0" presId="urn:microsoft.com/office/officeart/2005/8/layout/cycle4#1"/>
    <dgm:cxn modelId="{980164F4-70B5-49D3-9348-7CB7A7437137}" type="presParOf" srcId="{F22C66D1-0A36-470A-A101-D1AF97172579}" destId="{F27248F8-47B1-453F-9107-7D155B1F327A}" srcOrd="1" destOrd="0" presId="urn:microsoft.com/office/officeart/2005/8/layout/cycle4#1"/>
    <dgm:cxn modelId="{199D41A4-BE7D-4223-8BB2-4C90D0430A10}" type="presParOf" srcId="{F22C66D1-0A36-470A-A101-D1AF97172579}" destId="{2915A015-9C79-43AA-816A-05AEA5ACE7F8}" srcOrd="2" destOrd="0" presId="urn:microsoft.com/office/officeart/2005/8/layout/cycle4#1"/>
    <dgm:cxn modelId="{A883E39C-55D2-4C4D-9FB0-BC27DEAA394D}" type="presParOf" srcId="{F22C66D1-0A36-470A-A101-D1AF97172579}" destId="{4464333E-58D7-47DE-84AC-1079D67EB658}" srcOrd="3" destOrd="0" presId="urn:microsoft.com/office/officeart/2005/8/layout/cycle4#1"/>
    <dgm:cxn modelId="{5B584043-8350-4147-AAC7-38BD86967C57}" type="presParOf" srcId="{F22C66D1-0A36-470A-A101-D1AF97172579}" destId="{71150424-4630-41F3-A444-004A5661DE25}" srcOrd="4" destOrd="0" presId="urn:microsoft.com/office/officeart/2005/8/layout/cycle4#1"/>
    <dgm:cxn modelId="{E1867EE2-845B-4691-962C-DD8834845EA4}" type="presParOf" srcId="{393CC210-E843-4100-9CBD-B246904A87BC}" destId="{B6E91309-BA2C-48BA-84BA-3C2571769A31}" srcOrd="2" destOrd="0" presId="urn:microsoft.com/office/officeart/2005/8/layout/cycle4#1"/>
    <dgm:cxn modelId="{54B78E1D-A9E1-4391-8648-5B652A66D18F}" type="presParOf" srcId="{393CC210-E843-4100-9CBD-B246904A87BC}" destId="{DA14C572-EF34-40CC-9A37-8FD82222FD5A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BA7FA7E-BE78-4DDE-8CB6-CE63B8DE6EE0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9C4CE3A-CAA4-4C1C-9C55-7FCFFA496E2C}">
      <dgm:prSet phldrT="[文本]"/>
      <dgm:spPr/>
      <dgm:t>
        <a:bodyPr/>
        <a:lstStyle/>
        <a:p>
          <a:r>
            <a:rPr lang="zh-CN" altLang="en-US" dirty="0" smtClean="0"/>
            <a:t>分享交流</a:t>
          </a:r>
          <a:endParaRPr lang="zh-CN" altLang="en-US" dirty="0"/>
        </a:p>
      </dgm:t>
    </dgm:pt>
    <dgm:pt modelId="{9CD28C2A-B552-4911-9E89-FAA1389B4711}" type="parTrans" cxnId="{D044179B-BB53-4FFF-A4D2-5D396C59E2AF}">
      <dgm:prSet/>
      <dgm:spPr/>
      <dgm:t>
        <a:bodyPr/>
        <a:lstStyle/>
        <a:p>
          <a:endParaRPr lang="zh-CN" altLang="en-US"/>
        </a:p>
      </dgm:t>
    </dgm:pt>
    <dgm:pt modelId="{3DB817C5-49D7-4A3F-B8CF-F40687857FE7}" type="sibTrans" cxnId="{D044179B-BB53-4FFF-A4D2-5D396C59E2AF}">
      <dgm:prSet/>
      <dgm:spPr/>
      <dgm:t>
        <a:bodyPr/>
        <a:lstStyle/>
        <a:p>
          <a:endParaRPr lang="zh-CN" altLang="en-US"/>
        </a:p>
      </dgm:t>
    </dgm:pt>
    <dgm:pt modelId="{A6FB6B97-9FEB-43EE-9698-699AD3FD96D1}">
      <dgm:prSet phldrT="[文本]"/>
      <dgm:spPr/>
      <dgm:t>
        <a:bodyPr/>
        <a:lstStyle/>
        <a:p>
          <a:r>
            <a:rPr lang="zh-CN" altLang="en-US" dirty="0" smtClean="0"/>
            <a:t>一对一交流</a:t>
          </a:r>
          <a:endParaRPr lang="zh-CN" altLang="en-US" dirty="0"/>
        </a:p>
      </dgm:t>
    </dgm:pt>
    <dgm:pt modelId="{25A24A72-A848-4349-AD4C-AF3798543C45}" type="parTrans" cxnId="{70BC850A-F6F6-4E1A-87D8-28C9C7DD4BE0}">
      <dgm:prSet/>
      <dgm:spPr/>
      <dgm:t>
        <a:bodyPr/>
        <a:lstStyle/>
        <a:p>
          <a:endParaRPr lang="zh-CN" altLang="en-US"/>
        </a:p>
      </dgm:t>
    </dgm:pt>
    <dgm:pt modelId="{2ABBDA0B-E23F-4C8A-844F-87BE8F74D436}" type="sibTrans" cxnId="{70BC850A-F6F6-4E1A-87D8-28C9C7DD4BE0}">
      <dgm:prSet/>
      <dgm:spPr/>
      <dgm:t>
        <a:bodyPr/>
        <a:lstStyle/>
        <a:p>
          <a:endParaRPr lang="zh-CN" altLang="en-US"/>
        </a:p>
      </dgm:t>
    </dgm:pt>
    <dgm:pt modelId="{74DF3790-ACCF-4B6F-88D4-46132D99D833}">
      <dgm:prSet phldrT="[文本]"/>
      <dgm:spPr/>
      <dgm:t>
        <a:bodyPr/>
        <a:lstStyle/>
        <a:p>
          <a:r>
            <a:rPr lang="zh-CN" altLang="en-US" dirty="0" smtClean="0"/>
            <a:t>分享与培训</a:t>
          </a:r>
          <a:endParaRPr lang="zh-CN" altLang="en-US" dirty="0"/>
        </a:p>
      </dgm:t>
    </dgm:pt>
    <dgm:pt modelId="{593BAC63-51CC-4E1F-9C31-91F1A3F7346A}" type="parTrans" cxnId="{154690C7-4BBE-4029-B727-A0F2AC4BB994}">
      <dgm:prSet/>
      <dgm:spPr/>
      <dgm:t>
        <a:bodyPr/>
        <a:lstStyle/>
        <a:p>
          <a:endParaRPr lang="zh-CN" altLang="en-US"/>
        </a:p>
      </dgm:t>
    </dgm:pt>
    <dgm:pt modelId="{20E5C39B-708C-43FB-8244-EAD98B32EC2A}" type="sibTrans" cxnId="{154690C7-4BBE-4029-B727-A0F2AC4BB994}">
      <dgm:prSet/>
      <dgm:spPr/>
      <dgm:t>
        <a:bodyPr/>
        <a:lstStyle/>
        <a:p>
          <a:endParaRPr lang="zh-CN" altLang="en-US"/>
        </a:p>
      </dgm:t>
    </dgm:pt>
    <dgm:pt modelId="{5666E69B-BF96-4D14-9FBA-20A88CCD2A02}">
      <dgm:prSet phldrT="[文本]"/>
      <dgm:spPr/>
      <dgm:t>
        <a:bodyPr/>
        <a:lstStyle/>
        <a:p>
          <a:r>
            <a:rPr lang="zh-CN" altLang="en-US" dirty="0" smtClean="0"/>
            <a:t>请求帮助</a:t>
          </a:r>
          <a:endParaRPr lang="zh-CN" altLang="en-US" dirty="0"/>
        </a:p>
      </dgm:t>
    </dgm:pt>
    <dgm:pt modelId="{C5DE3C53-1975-421C-85B8-30B3F132C306}" type="parTrans" cxnId="{25E449D7-39E3-4E13-974C-FB89342C9EBA}">
      <dgm:prSet/>
      <dgm:spPr/>
      <dgm:t>
        <a:bodyPr/>
        <a:lstStyle/>
        <a:p>
          <a:endParaRPr lang="zh-CN" altLang="en-US"/>
        </a:p>
      </dgm:t>
    </dgm:pt>
    <dgm:pt modelId="{0DA8DAC9-75A4-44CF-9D03-BFE170351A63}" type="sibTrans" cxnId="{25E449D7-39E3-4E13-974C-FB89342C9EBA}">
      <dgm:prSet/>
      <dgm:spPr/>
      <dgm:t>
        <a:bodyPr/>
        <a:lstStyle/>
        <a:p>
          <a:endParaRPr lang="zh-CN" altLang="en-US"/>
        </a:p>
      </dgm:t>
    </dgm:pt>
    <dgm:pt modelId="{11D07552-1192-431B-ACB7-792D7D53C33B}">
      <dgm:prSet phldrT="[文本]"/>
      <dgm:spPr/>
      <dgm:t>
        <a:bodyPr/>
        <a:lstStyle/>
        <a:p>
          <a:r>
            <a:rPr lang="zh-CN" altLang="en-US" dirty="0" smtClean="0"/>
            <a:t>同事</a:t>
          </a:r>
          <a:endParaRPr lang="zh-CN" altLang="en-US" dirty="0"/>
        </a:p>
      </dgm:t>
    </dgm:pt>
    <dgm:pt modelId="{6FCA435B-4178-44D1-B60F-BFDF6186CA3C}" type="parTrans" cxnId="{A0381837-EA29-406B-8CA2-9074F9B258BB}">
      <dgm:prSet/>
      <dgm:spPr/>
      <dgm:t>
        <a:bodyPr/>
        <a:lstStyle/>
        <a:p>
          <a:endParaRPr lang="zh-CN" altLang="en-US"/>
        </a:p>
      </dgm:t>
    </dgm:pt>
    <dgm:pt modelId="{58399310-2619-4361-A7E3-83CAFCF58E7B}" type="sibTrans" cxnId="{A0381837-EA29-406B-8CA2-9074F9B258BB}">
      <dgm:prSet/>
      <dgm:spPr/>
      <dgm:t>
        <a:bodyPr/>
        <a:lstStyle/>
        <a:p>
          <a:endParaRPr lang="zh-CN" altLang="en-US"/>
        </a:p>
      </dgm:t>
    </dgm:pt>
    <dgm:pt modelId="{ED510F2C-ECFD-45B7-8783-2A0C4C0D88E4}">
      <dgm:prSet phldrT="[文本]"/>
      <dgm:spPr/>
      <dgm:t>
        <a:bodyPr/>
        <a:lstStyle/>
        <a:p>
          <a:r>
            <a:rPr lang="zh-CN" altLang="en-US" dirty="0" smtClean="0"/>
            <a:t>行业</a:t>
          </a:r>
          <a:endParaRPr lang="zh-CN" altLang="en-US" dirty="0"/>
        </a:p>
      </dgm:t>
    </dgm:pt>
    <dgm:pt modelId="{FE46876E-9A72-46A1-9BCE-BC5145E05AA3}" type="parTrans" cxnId="{9EDC0AD5-CD15-4D91-88D8-6A72B1F691B6}">
      <dgm:prSet/>
      <dgm:spPr/>
      <dgm:t>
        <a:bodyPr/>
        <a:lstStyle/>
        <a:p>
          <a:endParaRPr lang="zh-CN" altLang="en-US"/>
        </a:p>
      </dgm:t>
    </dgm:pt>
    <dgm:pt modelId="{A449AD18-73BE-42B6-9B8F-5B773ED4164C}" type="sibTrans" cxnId="{9EDC0AD5-CD15-4D91-88D8-6A72B1F691B6}">
      <dgm:prSet/>
      <dgm:spPr/>
      <dgm:t>
        <a:bodyPr/>
        <a:lstStyle/>
        <a:p>
          <a:endParaRPr lang="zh-CN" altLang="en-US"/>
        </a:p>
      </dgm:t>
    </dgm:pt>
    <dgm:pt modelId="{5D49EE45-36CF-4648-BC4C-14AF633D8492}">
      <dgm:prSet phldrT="[文本]"/>
      <dgm:spPr/>
      <dgm:t>
        <a:bodyPr/>
        <a:lstStyle/>
        <a:p>
          <a:r>
            <a:rPr lang="zh-CN" altLang="en-US" dirty="0" smtClean="0"/>
            <a:t>主动自学</a:t>
          </a:r>
          <a:endParaRPr lang="zh-CN" altLang="en-US" dirty="0"/>
        </a:p>
      </dgm:t>
    </dgm:pt>
    <dgm:pt modelId="{88CBE414-0912-4556-AF01-C0B241195F94}" type="parTrans" cxnId="{CA7F2080-8183-4235-A847-04865B444EFF}">
      <dgm:prSet/>
      <dgm:spPr/>
      <dgm:t>
        <a:bodyPr/>
        <a:lstStyle/>
        <a:p>
          <a:endParaRPr lang="zh-CN" altLang="en-US"/>
        </a:p>
      </dgm:t>
    </dgm:pt>
    <dgm:pt modelId="{90B0942F-6F44-4883-9240-1063AC421BB9}" type="sibTrans" cxnId="{CA7F2080-8183-4235-A847-04865B444EFF}">
      <dgm:prSet/>
      <dgm:spPr/>
      <dgm:t>
        <a:bodyPr/>
        <a:lstStyle/>
        <a:p>
          <a:endParaRPr lang="zh-CN" altLang="en-US"/>
        </a:p>
      </dgm:t>
    </dgm:pt>
    <dgm:pt modelId="{5F823DC0-BA13-4486-9268-57F77D781E7D}">
      <dgm:prSet phldrT="[文本]"/>
      <dgm:spPr/>
      <dgm:t>
        <a:bodyPr/>
        <a:lstStyle/>
        <a:p>
          <a:r>
            <a:rPr lang="zh-CN" altLang="en-US" dirty="0" smtClean="0"/>
            <a:t>看视频</a:t>
          </a:r>
          <a:endParaRPr lang="zh-CN" altLang="en-US" dirty="0"/>
        </a:p>
      </dgm:t>
    </dgm:pt>
    <dgm:pt modelId="{B3219486-AFC1-474F-AF1A-417D455E86E7}" type="parTrans" cxnId="{BCC9FD5A-163C-4801-B50E-57EF57173DFC}">
      <dgm:prSet/>
      <dgm:spPr/>
      <dgm:t>
        <a:bodyPr/>
        <a:lstStyle/>
        <a:p>
          <a:endParaRPr lang="zh-CN" altLang="en-US"/>
        </a:p>
      </dgm:t>
    </dgm:pt>
    <dgm:pt modelId="{1A4EDA96-6A6D-4A3D-BE1A-B833D8C0707B}" type="sibTrans" cxnId="{BCC9FD5A-163C-4801-B50E-57EF57173DFC}">
      <dgm:prSet/>
      <dgm:spPr/>
      <dgm:t>
        <a:bodyPr/>
        <a:lstStyle/>
        <a:p>
          <a:endParaRPr lang="zh-CN" altLang="en-US"/>
        </a:p>
      </dgm:t>
    </dgm:pt>
    <dgm:pt modelId="{FB8BA7DC-A01E-4D8D-B8F9-193CDB871389}">
      <dgm:prSet phldrT="[文本]"/>
      <dgm:spPr/>
      <dgm:t>
        <a:bodyPr/>
        <a:lstStyle/>
        <a:p>
          <a:r>
            <a:rPr lang="zh-CN" altLang="en-US" dirty="0" smtClean="0"/>
            <a:t>看书</a:t>
          </a:r>
          <a:endParaRPr lang="zh-CN" altLang="en-US" dirty="0"/>
        </a:p>
      </dgm:t>
    </dgm:pt>
    <dgm:pt modelId="{A5A58F64-A6A4-4D5A-AC12-43A659B0AFCA}" type="parTrans" cxnId="{3EA6F206-B5F5-4B4B-AA00-0E03FFF0A5A3}">
      <dgm:prSet/>
      <dgm:spPr/>
      <dgm:t>
        <a:bodyPr/>
        <a:lstStyle/>
        <a:p>
          <a:endParaRPr lang="zh-CN" altLang="en-US"/>
        </a:p>
      </dgm:t>
    </dgm:pt>
    <dgm:pt modelId="{9F3B46BD-A159-4310-A3B0-5E1774545958}" type="sibTrans" cxnId="{3EA6F206-B5F5-4B4B-AA00-0E03FFF0A5A3}">
      <dgm:prSet/>
      <dgm:spPr/>
      <dgm:t>
        <a:bodyPr/>
        <a:lstStyle/>
        <a:p>
          <a:endParaRPr lang="zh-CN" altLang="en-US"/>
        </a:p>
      </dgm:t>
    </dgm:pt>
    <dgm:pt modelId="{0616674E-930C-4307-97EE-5E960C8E981D}" type="pres">
      <dgm:prSet presAssocID="{2BA7FA7E-BE78-4DDE-8CB6-CE63B8DE6EE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B3365A3-53A3-4BC1-9CFB-A718D44F1E83}" type="pres">
      <dgm:prSet presAssocID="{F9C4CE3A-CAA4-4C1C-9C55-7FCFFA496E2C}" presName="circle1" presStyleLbl="node1" presStyleIdx="0" presStyleCnt="3"/>
      <dgm:spPr/>
    </dgm:pt>
    <dgm:pt modelId="{D35DA859-2613-4DA7-B2BF-F196BE59B967}" type="pres">
      <dgm:prSet presAssocID="{F9C4CE3A-CAA4-4C1C-9C55-7FCFFA496E2C}" presName="space" presStyleCnt="0"/>
      <dgm:spPr/>
    </dgm:pt>
    <dgm:pt modelId="{74579376-C4CE-4C79-8627-D1C048991EF2}" type="pres">
      <dgm:prSet presAssocID="{F9C4CE3A-CAA4-4C1C-9C55-7FCFFA496E2C}" presName="rect1" presStyleLbl="alignAcc1" presStyleIdx="0" presStyleCnt="3"/>
      <dgm:spPr/>
      <dgm:t>
        <a:bodyPr/>
        <a:lstStyle/>
        <a:p>
          <a:endParaRPr lang="zh-CN" altLang="en-US"/>
        </a:p>
      </dgm:t>
    </dgm:pt>
    <dgm:pt modelId="{3CB4A9F3-19FF-4A73-9EF0-AE9D750453CA}" type="pres">
      <dgm:prSet presAssocID="{5666E69B-BF96-4D14-9FBA-20A88CCD2A02}" presName="vertSpace2" presStyleLbl="node1" presStyleIdx="0" presStyleCnt="3"/>
      <dgm:spPr/>
    </dgm:pt>
    <dgm:pt modelId="{396A49E1-266D-4E5A-A251-EB828509341C}" type="pres">
      <dgm:prSet presAssocID="{5666E69B-BF96-4D14-9FBA-20A88CCD2A02}" presName="circle2" presStyleLbl="node1" presStyleIdx="1" presStyleCnt="3"/>
      <dgm:spPr/>
    </dgm:pt>
    <dgm:pt modelId="{BEA47C90-C2F3-4769-AE74-C9A63CB25E63}" type="pres">
      <dgm:prSet presAssocID="{5666E69B-BF96-4D14-9FBA-20A88CCD2A02}" presName="rect2" presStyleLbl="alignAcc1" presStyleIdx="1" presStyleCnt="3"/>
      <dgm:spPr/>
      <dgm:t>
        <a:bodyPr/>
        <a:lstStyle/>
        <a:p>
          <a:endParaRPr lang="zh-CN" altLang="en-US"/>
        </a:p>
      </dgm:t>
    </dgm:pt>
    <dgm:pt modelId="{4B3513A3-56A2-4F37-8A6C-86544ACAB5C5}" type="pres">
      <dgm:prSet presAssocID="{5D49EE45-36CF-4648-BC4C-14AF633D8492}" presName="vertSpace3" presStyleLbl="node1" presStyleIdx="1" presStyleCnt="3"/>
      <dgm:spPr/>
    </dgm:pt>
    <dgm:pt modelId="{DCA80E36-A41B-447B-8F39-10AE6B97F2B5}" type="pres">
      <dgm:prSet presAssocID="{5D49EE45-36CF-4648-BC4C-14AF633D8492}" presName="circle3" presStyleLbl="node1" presStyleIdx="2" presStyleCnt="3"/>
      <dgm:spPr/>
    </dgm:pt>
    <dgm:pt modelId="{9232234B-65CB-4BC5-A921-E742F1432EC0}" type="pres">
      <dgm:prSet presAssocID="{5D49EE45-36CF-4648-BC4C-14AF633D8492}" presName="rect3" presStyleLbl="alignAcc1" presStyleIdx="2" presStyleCnt="3"/>
      <dgm:spPr/>
      <dgm:t>
        <a:bodyPr/>
        <a:lstStyle/>
        <a:p>
          <a:endParaRPr lang="zh-CN" altLang="en-US"/>
        </a:p>
      </dgm:t>
    </dgm:pt>
    <dgm:pt modelId="{BEE5DA0B-FFCA-4FF6-8056-A2B040851A9C}" type="pres">
      <dgm:prSet presAssocID="{F9C4CE3A-CAA4-4C1C-9C55-7FCFFA496E2C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ED6F5D-9E6A-4874-A42D-0A0191BE9B94}" type="pres">
      <dgm:prSet presAssocID="{F9C4CE3A-CAA4-4C1C-9C55-7FCFFA496E2C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044FAF-7452-4BD0-98F4-35613B4F1718}" type="pres">
      <dgm:prSet presAssocID="{5666E69B-BF96-4D14-9FBA-20A88CCD2A02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2403D8-9C13-4CFB-9CDF-6C6D8DB4C995}" type="pres">
      <dgm:prSet presAssocID="{5666E69B-BF96-4D14-9FBA-20A88CCD2A02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373F20-497E-4A23-9696-B1C132EC592D}" type="pres">
      <dgm:prSet presAssocID="{5D49EE45-36CF-4648-BC4C-14AF633D8492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8B165D-96CC-4209-BCBE-E90329AF6792}" type="pres">
      <dgm:prSet presAssocID="{5D49EE45-36CF-4648-BC4C-14AF633D8492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CC9FD5A-163C-4801-B50E-57EF57173DFC}" srcId="{5D49EE45-36CF-4648-BC4C-14AF633D8492}" destId="{5F823DC0-BA13-4486-9268-57F77D781E7D}" srcOrd="0" destOrd="0" parTransId="{B3219486-AFC1-474F-AF1A-417D455E86E7}" sibTransId="{1A4EDA96-6A6D-4A3D-BE1A-B833D8C0707B}"/>
    <dgm:cxn modelId="{A70B00E2-DF97-4F8D-BB4E-75CC95FE2B87}" type="presOf" srcId="{FB8BA7DC-A01E-4D8D-B8F9-193CDB871389}" destId="{FC8B165D-96CC-4209-BCBE-E90329AF6792}" srcOrd="0" destOrd="1" presId="urn:microsoft.com/office/officeart/2005/8/layout/target3"/>
    <dgm:cxn modelId="{44FA2A84-42A3-4B4D-8915-4454A2CA1DFD}" type="presOf" srcId="{74DF3790-ACCF-4B6F-88D4-46132D99D833}" destId="{2CED6F5D-9E6A-4874-A42D-0A0191BE9B94}" srcOrd="0" destOrd="1" presId="urn:microsoft.com/office/officeart/2005/8/layout/target3"/>
    <dgm:cxn modelId="{56955F4E-B06E-40ED-883D-2BCD63042AB0}" type="presOf" srcId="{ED510F2C-ECFD-45B7-8783-2A0C4C0D88E4}" destId="{3D2403D8-9C13-4CFB-9CDF-6C6D8DB4C995}" srcOrd="0" destOrd="1" presId="urn:microsoft.com/office/officeart/2005/8/layout/target3"/>
    <dgm:cxn modelId="{6D66100D-FCA1-4E74-9D5A-D087E521BB78}" type="presOf" srcId="{F9C4CE3A-CAA4-4C1C-9C55-7FCFFA496E2C}" destId="{74579376-C4CE-4C79-8627-D1C048991EF2}" srcOrd="0" destOrd="0" presId="urn:microsoft.com/office/officeart/2005/8/layout/target3"/>
    <dgm:cxn modelId="{31032DE0-67D3-46AB-80C3-C3A8AA471A16}" type="presOf" srcId="{11D07552-1192-431B-ACB7-792D7D53C33B}" destId="{3D2403D8-9C13-4CFB-9CDF-6C6D8DB4C995}" srcOrd="0" destOrd="0" presId="urn:microsoft.com/office/officeart/2005/8/layout/target3"/>
    <dgm:cxn modelId="{25E449D7-39E3-4E13-974C-FB89342C9EBA}" srcId="{2BA7FA7E-BE78-4DDE-8CB6-CE63B8DE6EE0}" destId="{5666E69B-BF96-4D14-9FBA-20A88CCD2A02}" srcOrd="1" destOrd="0" parTransId="{C5DE3C53-1975-421C-85B8-30B3F132C306}" sibTransId="{0DA8DAC9-75A4-44CF-9D03-BFE170351A63}"/>
    <dgm:cxn modelId="{503519CC-5D10-4773-B1DA-1677B8C6C5D9}" type="presOf" srcId="{5F823DC0-BA13-4486-9268-57F77D781E7D}" destId="{FC8B165D-96CC-4209-BCBE-E90329AF6792}" srcOrd="0" destOrd="0" presId="urn:microsoft.com/office/officeart/2005/8/layout/target3"/>
    <dgm:cxn modelId="{4884D8BB-99BD-4716-88F6-145B0BDE2FBD}" type="presOf" srcId="{5666E69B-BF96-4D14-9FBA-20A88CCD2A02}" destId="{BEA47C90-C2F3-4769-AE74-C9A63CB25E63}" srcOrd="0" destOrd="0" presId="urn:microsoft.com/office/officeart/2005/8/layout/target3"/>
    <dgm:cxn modelId="{9EDC0AD5-CD15-4D91-88D8-6A72B1F691B6}" srcId="{5666E69B-BF96-4D14-9FBA-20A88CCD2A02}" destId="{ED510F2C-ECFD-45B7-8783-2A0C4C0D88E4}" srcOrd="1" destOrd="0" parTransId="{FE46876E-9A72-46A1-9BCE-BC5145E05AA3}" sibTransId="{A449AD18-73BE-42B6-9B8F-5B773ED4164C}"/>
    <dgm:cxn modelId="{70BC850A-F6F6-4E1A-87D8-28C9C7DD4BE0}" srcId="{F9C4CE3A-CAA4-4C1C-9C55-7FCFFA496E2C}" destId="{A6FB6B97-9FEB-43EE-9698-699AD3FD96D1}" srcOrd="0" destOrd="0" parTransId="{25A24A72-A848-4349-AD4C-AF3798543C45}" sibTransId="{2ABBDA0B-E23F-4C8A-844F-87BE8F74D436}"/>
    <dgm:cxn modelId="{154690C7-4BBE-4029-B727-A0F2AC4BB994}" srcId="{F9C4CE3A-CAA4-4C1C-9C55-7FCFFA496E2C}" destId="{74DF3790-ACCF-4B6F-88D4-46132D99D833}" srcOrd="1" destOrd="0" parTransId="{593BAC63-51CC-4E1F-9C31-91F1A3F7346A}" sibTransId="{20E5C39B-708C-43FB-8244-EAD98B32EC2A}"/>
    <dgm:cxn modelId="{BFA0EA94-BC60-4121-8A35-DCDDF9E7EB01}" type="presOf" srcId="{A6FB6B97-9FEB-43EE-9698-699AD3FD96D1}" destId="{2CED6F5D-9E6A-4874-A42D-0A0191BE9B94}" srcOrd="0" destOrd="0" presId="urn:microsoft.com/office/officeart/2005/8/layout/target3"/>
    <dgm:cxn modelId="{1C19DFB2-9676-4F40-8709-A50D25F8AEEC}" type="presOf" srcId="{2BA7FA7E-BE78-4DDE-8CB6-CE63B8DE6EE0}" destId="{0616674E-930C-4307-97EE-5E960C8E981D}" srcOrd="0" destOrd="0" presId="urn:microsoft.com/office/officeart/2005/8/layout/target3"/>
    <dgm:cxn modelId="{9344EA7B-2148-4F57-A472-1F132DE19B5A}" type="presOf" srcId="{5D49EE45-36CF-4648-BC4C-14AF633D8492}" destId="{9232234B-65CB-4BC5-A921-E742F1432EC0}" srcOrd="0" destOrd="0" presId="urn:microsoft.com/office/officeart/2005/8/layout/target3"/>
    <dgm:cxn modelId="{FA8B5CEE-9242-424D-92E7-4E5A597E75F8}" type="presOf" srcId="{5666E69B-BF96-4D14-9FBA-20A88CCD2A02}" destId="{33044FAF-7452-4BD0-98F4-35613B4F1718}" srcOrd="1" destOrd="0" presId="urn:microsoft.com/office/officeart/2005/8/layout/target3"/>
    <dgm:cxn modelId="{CA7F2080-8183-4235-A847-04865B444EFF}" srcId="{2BA7FA7E-BE78-4DDE-8CB6-CE63B8DE6EE0}" destId="{5D49EE45-36CF-4648-BC4C-14AF633D8492}" srcOrd="2" destOrd="0" parTransId="{88CBE414-0912-4556-AF01-C0B241195F94}" sibTransId="{90B0942F-6F44-4883-9240-1063AC421BB9}"/>
    <dgm:cxn modelId="{A0381837-EA29-406B-8CA2-9074F9B258BB}" srcId="{5666E69B-BF96-4D14-9FBA-20A88CCD2A02}" destId="{11D07552-1192-431B-ACB7-792D7D53C33B}" srcOrd="0" destOrd="0" parTransId="{6FCA435B-4178-44D1-B60F-BFDF6186CA3C}" sibTransId="{58399310-2619-4361-A7E3-83CAFCF58E7B}"/>
    <dgm:cxn modelId="{10E2A552-4EEB-4629-9000-61B99AFA941D}" type="presOf" srcId="{5D49EE45-36CF-4648-BC4C-14AF633D8492}" destId="{3A373F20-497E-4A23-9696-B1C132EC592D}" srcOrd="1" destOrd="0" presId="urn:microsoft.com/office/officeart/2005/8/layout/target3"/>
    <dgm:cxn modelId="{FB788CFA-1520-47DF-928A-FB8B936C240F}" type="presOf" srcId="{F9C4CE3A-CAA4-4C1C-9C55-7FCFFA496E2C}" destId="{BEE5DA0B-FFCA-4FF6-8056-A2B040851A9C}" srcOrd="1" destOrd="0" presId="urn:microsoft.com/office/officeart/2005/8/layout/target3"/>
    <dgm:cxn modelId="{3EA6F206-B5F5-4B4B-AA00-0E03FFF0A5A3}" srcId="{5D49EE45-36CF-4648-BC4C-14AF633D8492}" destId="{FB8BA7DC-A01E-4D8D-B8F9-193CDB871389}" srcOrd="1" destOrd="0" parTransId="{A5A58F64-A6A4-4D5A-AC12-43A659B0AFCA}" sibTransId="{9F3B46BD-A159-4310-A3B0-5E1774545958}"/>
    <dgm:cxn modelId="{D044179B-BB53-4FFF-A4D2-5D396C59E2AF}" srcId="{2BA7FA7E-BE78-4DDE-8CB6-CE63B8DE6EE0}" destId="{F9C4CE3A-CAA4-4C1C-9C55-7FCFFA496E2C}" srcOrd="0" destOrd="0" parTransId="{9CD28C2A-B552-4911-9E89-FAA1389B4711}" sibTransId="{3DB817C5-49D7-4A3F-B8CF-F40687857FE7}"/>
    <dgm:cxn modelId="{C789D77A-DA53-48D7-A995-850A657C6B8C}" type="presParOf" srcId="{0616674E-930C-4307-97EE-5E960C8E981D}" destId="{AB3365A3-53A3-4BC1-9CFB-A718D44F1E83}" srcOrd="0" destOrd="0" presId="urn:microsoft.com/office/officeart/2005/8/layout/target3"/>
    <dgm:cxn modelId="{76FE61DC-8643-4AB7-B92F-FD2727448D21}" type="presParOf" srcId="{0616674E-930C-4307-97EE-5E960C8E981D}" destId="{D35DA859-2613-4DA7-B2BF-F196BE59B967}" srcOrd="1" destOrd="0" presId="urn:microsoft.com/office/officeart/2005/8/layout/target3"/>
    <dgm:cxn modelId="{3E364113-7A86-4E86-8235-8F64F9D883BC}" type="presParOf" srcId="{0616674E-930C-4307-97EE-5E960C8E981D}" destId="{74579376-C4CE-4C79-8627-D1C048991EF2}" srcOrd="2" destOrd="0" presId="urn:microsoft.com/office/officeart/2005/8/layout/target3"/>
    <dgm:cxn modelId="{FD6BDD49-877E-458B-83E9-582EFCA431AF}" type="presParOf" srcId="{0616674E-930C-4307-97EE-5E960C8E981D}" destId="{3CB4A9F3-19FF-4A73-9EF0-AE9D750453CA}" srcOrd="3" destOrd="0" presId="urn:microsoft.com/office/officeart/2005/8/layout/target3"/>
    <dgm:cxn modelId="{DF1D74B5-02DD-41D5-9D1F-B5B9AA45A511}" type="presParOf" srcId="{0616674E-930C-4307-97EE-5E960C8E981D}" destId="{396A49E1-266D-4E5A-A251-EB828509341C}" srcOrd="4" destOrd="0" presId="urn:microsoft.com/office/officeart/2005/8/layout/target3"/>
    <dgm:cxn modelId="{219C9D25-47D7-4D45-B555-4EDA236AF362}" type="presParOf" srcId="{0616674E-930C-4307-97EE-5E960C8E981D}" destId="{BEA47C90-C2F3-4769-AE74-C9A63CB25E63}" srcOrd="5" destOrd="0" presId="urn:microsoft.com/office/officeart/2005/8/layout/target3"/>
    <dgm:cxn modelId="{00536DBD-82B4-4D9C-B1CD-483328D4EA9D}" type="presParOf" srcId="{0616674E-930C-4307-97EE-5E960C8E981D}" destId="{4B3513A3-56A2-4F37-8A6C-86544ACAB5C5}" srcOrd="6" destOrd="0" presId="urn:microsoft.com/office/officeart/2005/8/layout/target3"/>
    <dgm:cxn modelId="{51B77692-966E-4D38-B901-B493F9782334}" type="presParOf" srcId="{0616674E-930C-4307-97EE-5E960C8E981D}" destId="{DCA80E36-A41B-447B-8F39-10AE6B97F2B5}" srcOrd="7" destOrd="0" presId="urn:microsoft.com/office/officeart/2005/8/layout/target3"/>
    <dgm:cxn modelId="{6163D398-5173-4C87-8A40-ECDFFC76C75D}" type="presParOf" srcId="{0616674E-930C-4307-97EE-5E960C8E981D}" destId="{9232234B-65CB-4BC5-A921-E742F1432EC0}" srcOrd="8" destOrd="0" presId="urn:microsoft.com/office/officeart/2005/8/layout/target3"/>
    <dgm:cxn modelId="{92ED837D-2F54-4BBE-9220-91B4D89EF73E}" type="presParOf" srcId="{0616674E-930C-4307-97EE-5E960C8E981D}" destId="{BEE5DA0B-FFCA-4FF6-8056-A2B040851A9C}" srcOrd="9" destOrd="0" presId="urn:microsoft.com/office/officeart/2005/8/layout/target3"/>
    <dgm:cxn modelId="{78802A5E-C724-45E6-AABF-4C23042DBFD9}" type="presParOf" srcId="{0616674E-930C-4307-97EE-5E960C8E981D}" destId="{2CED6F5D-9E6A-4874-A42D-0A0191BE9B94}" srcOrd="10" destOrd="0" presId="urn:microsoft.com/office/officeart/2005/8/layout/target3"/>
    <dgm:cxn modelId="{C9D71A2D-6561-4A17-8A00-54485FF4ACE7}" type="presParOf" srcId="{0616674E-930C-4307-97EE-5E960C8E981D}" destId="{33044FAF-7452-4BD0-98F4-35613B4F1718}" srcOrd="11" destOrd="0" presId="urn:microsoft.com/office/officeart/2005/8/layout/target3"/>
    <dgm:cxn modelId="{132F4A85-4660-4FF6-8C08-11C086C23164}" type="presParOf" srcId="{0616674E-930C-4307-97EE-5E960C8E981D}" destId="{3D2403D8-9C13-4CFB-9CDF-6C6D8DB4C995}" srcOrd="12" destOrd="0" presId="urn:microsoft.com/office/officeart/2005/8/layout/target3"/>
    <dgm:cxn modelId="{96E3F872-2D66-4227-8EBE-BF1AFBAC4D64}" type="presParOf" srcId="{0616674E-930C-4307-97EE-5E960C8E981D}" destId="{3A373F20-497E-4A23-9696-B1C132EC592D}" srcOrd="13" destOrd="0" presId="urn:microsoft.com/office/officeart/2005/8/layout/target3"/>
    <dgm:cxn modelId="{A70EB276-F138-4A86-BEE9-3D9981AA100C}" type="presParOf" srcId="{0616674E-930C-4307-97EE-5E960C8E981D}" destId="{FC8B165D-96CC-4209-BCBE-E90329AF6792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07BFB94-1337-487E-9544-4A98A1B0F5C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936968-A1CB-4FF8-89F5-6D10372EA965}">
      <dgm:prSet phldrT="[文本]"/>
      <dgm:spPr/>
      <dgm:t>
        <a:bodyPr/>
        <a:lstStyle/>
        <a:p>
          <a:r>
            <a:rPr lang="zh-CN" altLang="en-US" dirty="0" smtClean="0">
              <a:latin typeface="+mj-ea"/>
              <a:ea typeface="+mj-ea"/>
            </a:rPr>
            <a:t>学习的知识要用到工作上才能产生价值</a:t>
          </a:r>
          <a:endParaRPr lang="zh-CN" altLang="en-US" dirty="0">
            <a:latin typeface="+mj-ea"/>
            <a:ea typeface="+mj-ea"/>
          </a:endParaRPr>
        </a:p>
      </dgm:t>
    </dgm:pt>
    <dgm:pt modelId="{9F33FF29-8C6F-4AC9-A9FF-3D6AE4963FBD}" type="parTrans" cxnId="{A0E3ABE9-D67B-47C1-AD40-CF6A366B7F16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C6A5FA8F-51F6-4FED-A2A6-BDA97AABB873}" type="sibTrans" cxnId="{A0E3ABE9-D67B-47C1-AD40-CF6A366B7F16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0FB66C63-BAB7-4CB7-B02A-869D231F6989}">
      <dgm:prSet phldrT="[文本]"/>
      <dgm:spPr/>
      <dgm:t>
        <a:bodyPr/>
        <a:lstStyle/>
        <a:p>
          <a:r>
            <a:rPr lang="zh-CN" altLang="en-US" dirty="0" smtClean="0">
              <a:latin typeface="+mj-ea"/>
              <a:ea typeface="+mj-ea"/>
            </a:rPr>
            <a:t>工作成果是检验学习成果的试金石</a:t>
          </a:r>
          <a:endParaRPr lang="zh-CN" altLang="en-US" dirty="0">
            <a:latin typeface="+mj-ea"/>
            <a:ea typeface="+mj-ea"/>
          </a:endParaRPr>
        </a:p>
      </dgm:t>
    </dgm:pt>
    <dgm:pt modelId="{2FA6697F-8A9B-4520-8D80-11C848814630}" type="parTrans" cxnId="{AC1CAD11-2C2C-4430-83EB-C3D28E668204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763DDB1B-98B0-4A56-8415-A33DA8BB8B29}" type="sibTrans" cxnId="{AC1CAD11-2C2C-4430-83EB-C3D28E668204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B28F3A61-828E-46B2-9F40-4FD059E30163}">
      <dgm:prSet phldrT="[文本]"/>
      <dgm:spPr/>
      <dgm:t>
        <a:bodyPr/>
        <a:lstStyle/>
        <a:p>
          <a:r>
            <a:rPr lang="zh-CN" altLang="en-US" dirty="0" smtClean="0">
              <a:latin typeface="+mj-ea"/>
              <a:ea typeface="+mj-ea"/>
            </a:rPr>
            <a:t>更多的实践才能积累更多的经验，产生更大的价值</a:t>
          </a:r>
          <a:endParaRPr lang="zh-CN" altLang="en-US" dirty="0">
            <a:latin typeface="+mj-ea"/>
            <a:ea typeface="+mj-ea"/>
          </a:endParaRPr>
        </a:p>
      </dgm:t>
    </dgm:pt>
    <dgm:pt modelId="{BBA70175-E583-4D90-A910-80C464CB5B1D}" type="parTrans" cxnId="{5804E7F4-8BD5-430F-8410-5C7C2ACC8635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A16937DD-2881-4612-9D3B-71753C3109D3}" type="sibTrans" cxnId="{5804E7F4-8BD5-430F-8410-5C7C2ACC8635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7DC7686F-D50F-499A-8AA8-D15F533050D8}" type="pres">
      <dgm:prSet presAssocID="{107BFB94-1337-487E-9544-4A98A1B0F5C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DB9CE61-1849-4562-BD17-84EE932A4F64}" type="pres">
      <dgm:prSet presAssocID="{72936968-A1CB-4FF8-89F5-6D10372EA965}" presName="parentLin" presStyleCnt="0"/>
      <dgm:spPr/>
    </dgm:pt>
    <dgm:pt modelId="{A0B14B51-9E86-40DD-A510-992CF69E8E4D}" type="pres">
      <dgm:prSet presAssocID="{72936968-A1CB-4FF8-89F5-6D10372EA965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7BEC7D8-7A4B-456A-8E41-6B5379E8B1DB}" type="pres">
      <dgm:prSet presAssocID="{72936968-A1CB-4FF8-89F5-6D10372EA965}" presName="parentText" presStyleLbl="node1" presStyleIdx="0" presStyleCnt="3" custLinFactX="4847" custLinFactNeighborX="100000" custLinFactNeighborY="1295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D17691-D964-4120-BBAC-37FF14354B80}" type="pres">
      <dgm:prSet presAssocID="{72936968-A1CB-4FF8-89F5-6D10372EA965}" presName="negativeSpace" presStyleCnt="0"/>
      <dgm:spPr/>
    </dgm:pt>
    <dgm:pt modelId="{123FF7BE-1F9D-4690-81C5-708D782FA70D}" type="pres">
      <dgm:prSet presAssocID="{72936968-A1CB-4FF8-89F5-6D10372EA965}" presName="childText" presStyleLbl="conFgAcc1" presStyleIdx="0" presStyleCnt="3">
        <dgm:presLayoutVars>
          <dgm:bulletEnabled val="1"/>
        </dgm:presLayoutVars>
      </dgm:prSet>
      <dgm:spPr/>
    </dgm:pt>
    <dgm:pt modelId="{F8E8E51B-131C-4155-95FD-FB26DDACCEAC}" type="pres">
      <dgm:prSet presAssocID="{C6A5FA8F-51F6-4FED-A2A6-BDA97AABB873}" presName="spaceBetweenRectangles" presStyleCnt="0"/>
      <dgm:spPr/>
    </dgm:pt>
    <dgm:pt modelId="{743FEEE8-11A3-42D9-B1CC-C2FD8A06C11B}" type="pres">
      <dgm:prSet presAssocID="{0FB66C63-BAB7-4CB7-B02A-869D231F6989}" presName="parentLin" presStyleCnt="0"/>
      <dgm:spPr/>
    </dgm:pt>
    <dgm:pt modelId="{D6059018-980D-4909-8B85-B1A687CCDF4E}" type="pres">
      <dgm:prSet presAssocID="{0FB66C63-BAB7-4CB7-B02A-869D231F6989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AEFEA828-DD7C-4514-9FB4-3CEB47386594}" type="pres">
      <dgm:prSet presAssocID="{0FB66C63-BAB7-4CB7-B02A-869D231F6989}" presName="parentText" presStyleLbl="node1" presStyleIdx="1" presStyleCnt="3" custLinFactX="4847" custLinFactNeighborX="100000" custLinFactNeighborY="-626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1056B9-DB45-4F3A-97A2-3B7B1A08044A}" type="pres">
      <dgm:prSet presAssocID="{0FB66C63-BAB7-4CB7-B02A-869D231F6989}" presName="negativeSpace" presStyleCnt="0"/>
      <dgm:spPr/>
    </dgm:pt>
    <dgm:pt modelId="{E44D6578-3495-4D3B-87E6-B359D4BCEB5C}" type="pres">
      <dgm:prSet presAssocID="{0FB66C63-BAB7-4CB7-B02A-869D231F6989}" presName="childText" presStyleLbl="conFgAcc1" presStyleIdx="1" presStyleCnt="3" custLinFactNeighborX="-3158" custLinFactNeighborY="-35626">
        <dgm:presLayoutVars>
          <dgm:bulletEnabled val="1"/>
        </dgm:presLayoutVars>
      </dgm:prSet>
      <dgm:spPr/>
    </dgm:pt>
    <dgm:pt modelId="{953D33AE-6BCB-407E-8237-E2741A827C2A}" type="pres">
      <dgm:prSet presAssocID="{763DDB1B-98B0-4A56-8415-A33DA8BB8B29}" presName="spaceBetweenRectangles" presStyleCnt="0"/>
      <dgm:spPr/>
    </dgm:pt>
    <dgm:pt modelId="{A5FD1090-CEF2-4C23-AADF-FC0A17A2CC40}" type="pres">
      <dgm:prSet presAssocID="{B28F3A61-828E-46B2-9F40-4FD059E30163}" presName="parentLin" presStyleCnt="0"/>
      <dgm:spPr/>
    </dgm:pt>
    <dgm:pt modelId="{7A82D858-64CE-41AF-808A-8A2F6635229F}" type="pres">
      <dgm:prSet presAssocID="{B28F3A61-828E-46B2-9F40-4FD059E30163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3DD03A71-5E4C-45E1-9E3E-D72186516DFC}" type="pres">
      <dgm:prSet presAssocID="{B28F3A61-828E-46B2-9F40-4FD059E30163}" presName="parentText" presStyleLbl="node1" presStyleIdx="2" presStyleCnt="3" custLinFactX="4847" custLinFactNeighborX="100000" custLinFactNeighborY="14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4683F3-51FC-43B9-94D2-3F32331A67D7}" type="pres">
      <dgm:prSet presAssocID="{B28F3A61-828E-46B2-9F40-4FD059E30163}" presName="negativeSpace" presStyleCnt="0"/>
      <dgm:spPr/>
    </dgm:pt>
    <dgm:pt modelId="{F41996A4-E322-44B8-8642-3B926A9D7274}" type="pres">
      <dgm:prSet presAssocID="{B28F3A61-828E-46B2-9F40-4FD059E3016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4A96778-E901-4A17-840A-6818D8C419B0}" type="presOf" srcId="{B28F3A61-828E-46B2-9F40-4FD059E30163}" destId="{7A82D858-64CE-41AF-808A-8A2F6635229F}" srcOrd="0" destOrd="0" presId="urn:microsoft.com/office/officeart/2005/8/layout/list1"/>
    <dgm:cxn modelId="{25302FA4-025F-4EE4-AF37-E435FB15E76F}" type="presOf" srcId="{72936968-A1CB-4FF8-89F5-6D10372EA965}" destId="{17BEC7D8-7A4B-456A-8E41-6B5379E8B1DB}" srcOrd="1" destOrd="0" presId="urn:microsoft.com/office/officeart/2005/8/layout/list1"/>
    <dgm:cxn modelId="{98A31F4D-9F8B-4849-AF77-359E0C3FC9E8}" type="presOf" srcId="{72936968-A1CB-4FF8-89F5-6D10372EA965}" destId="{A0B14B51-9E86-40DD-A510-992CF69E8E4D}" srcOrd="0" destOrd="0" presId="urn:microsoft.com/office/officeart/2005/8/layout/list1"/>
    <dgm:cxn modelId="{10E57A23-F4A1-4028-85CA-F471318DCEB1}" type="presOf" srcId="{0FB66C63-BAB7-4CB7-B02A-869D231F6989}" destId="{AEFEA828-DD7C-4514-9FB4-3CEB47386594}" srcOrd="1" destOrd="0" presId="urn:microsoft.com/office/officeart/2005/8/layout/list1"/>
    <dgm:cxn modelId="{F1994793-1705-440D-BD53-CDD031A65738}" type="presOf" srcId="{107BFB94-1337-487E-9544-4A98A1B0F5CF}" destId="{7DC7686F-D50F-499A-8AA8-D15F533050D8}" srcOrd="0" destOrd="0" presId="urn:microsoft.com/office/officeart/2005/8/layout/list1"/>
    <dgm:cxn modelId="{A0E3ABE9-D67B-47C1-AD40-CF6A366B7F16}" srcId="{107BFB94-1337-487E-9544-4A98A1B0F5CF}" destId="{72936968-A1CB-4FF8-89F5-6D10372EA965}" srcOrd="0" destOrd="0" parTransId="{9F33FF29-8C6F-4AC9-A9FF-3D6AE4963FBD}" sibTransId="{C6A5FA8F-51F6-4FED-A2A6-BDA97AABB873}"/>
    <dgm:cxn modelId="{9B9FBF4F-25A9-4521-82B7-34CF2DBA7D3C}" type="presOf" srcId="{0FB66C63-BAB7-4CB7-B02A-869D231F6989}" destId="{D6059018-980D-4909-8B85-B1A687CCDF4E}" srcOrd="0" destOrd="0" presId="urn:microsoft.com/office/officeart/2005/8/layout/list1"/>
    <dgm:cxn modelId="{5804E7F4-8BD5-430F-8410-5C7C2ACC8635}" srcId="{107BFB94-1337-487E-9544-4A98A1B0F5CF}" destId="{B28F3A61-828E-46B2-9F40-4FD059E30163}" srcOrd="2" destOrd="0" parTransId="{BBA70175-E583-4D90-A910-80C464CB5B1D}" sibTransId="{A16937DD-2881-4612-9D3B-71753C3109D3}"/>
    <dgm:cxn modelId="{4A29ECFD-8CD7-429E-95AD-59ABF6FD2CA0}" type="presOf" srcId="{B28F3A61-828E-46B2-9F40-4FD059E30163}" destId="{3DD03A71-5E4C-45E1-9E3E-D72186516DFC}" srcOrd="1" destOrd="0" presId="urn:microsoft.com/office/officeart/2005/8/layout/list1"/>
    <dgm:cxn modelId="{AC1CAD11-2C2C-4430-83EB-C3D28E668204}" srcId="{107BFB94-1337-487E-9544-4A98A1B0F5CF}" destId="{0FB66C63-BAB7-4CB7-B02A-869D231F6989}" srcOrd="1" destOrd="0" parTransId="{2FA6697F-8A9B-4520-8D80-11C848814630}" sibTransId="{763DDB1B-98B0-4A56-8415-A33DA8BB8B29}"/>
    <dgm:cxn modelId="{CFBE472F-515E-41D6-A291-F68E2FF1CCB6}" type="presParOf" srcId="{7DC7686F-D50F-499A-8AA8-D15F533050D8}" destId="{2DB9CE61-1849-4562-BD17-84EE932A4F64}" srcOrd="0" destOrd="0" presId="urn:microsoft.com/office/officeart/2005/8/layout/list1"/>
    <dgm:cxn modelId="{ABFD9656-759F-4B23-9642-6A1FD3ED1DD4}" type="presParOf" srcId="{2DB9CE61-1849-4562-BD17-84EE932A4F64}" destId="{A0B14B51-9E86-40DD-A510-992CF69E8E4D}" srcOrd="0" destOrd="0" presId="urn:microsoft.com/office/officeart/2005/8/layout/list1"/>
    <dgm:cxn modelId="{F276B900-F556-4750-BA12-8B3DEAFF6DE2}" type="presParOf" srcId="{2DB9CE61-1849-4562-BD17-84EE932A4F64}" destId="{17BEC7D8-7A4B-456A-8E41-6B5379E8B1DB}" srcOrd="1" destOrd="0" presId="urn:microsoft.com/office/officeart/2005/8/layout/list1"/>
    <dgm:cxn modelId="{DEB9AEF4-5297-4276-8A32-9A533680D924}" type="presParOf" srcId="{7DC7686F-D50F-499A-8AA8-D15F533050D8}" destId="{E0D17691-D964-4120-BBAC-37FF14354B80}" srcOrd="1" destOrd="0" presId="urn:microsoft.com/office/officeart/2005/8/layout/list1"/>
    <dgm:cxn modelId="{7950BBAF-84E9-43A5-A4CB-84316FBF29E6}" type="presParOf" srcId="{7DC7686F-D50F-499A-8AA8-D15F533050D8}" destId="{123FF7BE-1F9D-4690-81C5-708D782FA70D}" srcOrd="2" destOrd="0" presId="urn:microsoft.com/office/officeart/2005/8/layout/list1"/>
    <dgm:cxn modelId="{0FB2E5B2-63C9-47B8-8E97-B1530B92BF0C}" type="presParOf" srcId="{7DC7686F-D50F-499A-8AA8-D15F533050D8}" destId="{F8E8E51B-131C-4155-95FD-FB26DDACCEAC}" srcOrd="3" destOrd="0" presId="urn:microsoft.com/office/officeart/2005/8/layout/list1"/>
    <dgm:cxn modelId="{737B1A48-845C-4633-9E44-77EE9BD84994}" type="presParOf" srcId="{7DC7686F-D50F-499A-8AA8-D15F533050D8}" destId="{743FEEE8-11A3-42D9-B1CC-C2FD8A06C11B}" srcOrd="4" destOrd="0" presId="urn:microsoft.com/office/officeart/2005/8/layout/list1"/>
    <dgm:cxn modelId="{21CD51FB-F0F3-4CB6-A980-51528AABC00F}" type="presParOf" srcId="{743FEEE8-11A3-42D9-B1CC-C2FD8A06C11B}" destId="{D6059018-980D-4909-8B85-B1A687CCDF4E}" srcOrd="0" destOrd="0" presId="urn:microsoft.com/office/officeart/2005/8/layout/list1"/>
    <dgm:cxn modelId="{9D8D25D7-6878-41AD-B4DD-4A08C45B3D38}" type="presParOf" srcId="{743FEEE8-11A3-42D9-B1CC-C2FD8A06C11B}" destId="{AEFEA828-DD7C-4514-9FB4-3CEB47386594}" srcOrd="1" destOrd="0" presId="urn:microsoft.com/office/officeart/2005/8/layout/list1"/>
    <dgm:cxn modelId="{90D13448-C6EC-4ECD-B993-08DC4A798C59}" type="presParOf" srcId="{7DC7686F-D50F-499A-8AA8-D15F533050D8}" destId="{1E1056B9-DB45-4F3A-97A2-3B7B1A08044A}" srcOrd="5" destOrd="0" presId="urn:microsoft.com/office/officeart/2005/8/layout/list1"/>
    <dgm:cxn modelId="{8404800D-1047-4971-A7EB-262C8F34044C}" type="presParOf" srcId="{7DC7686F-D50F-499A-8AA8-D15F533050D8}" destId="{E44D6578-3495-4D3B-87E6-B359D4BCEB5C}" srcOrd="6" destOrd="0" presId="urn:microsoft.com/office/officeart/2005/8/layout/list1"/>
    <dgm:cxn modelId="{124109BB-2F2B-4B7A-BD86-3495982822A2}" type="presParOf" srcId="{7DC7686F-D50F-499A-8AA8-D15F533050D8}" destId="{953D33AE-6BCB-407E-8237-E2741A827C2A}" srcOrd="7" destOrd="0" presId="urn:microsoft.com/office/officeart/2005/8/layout/list1"/>
    <dgm:cxn modelId="{D86BA42B-E335-48EB-823B-D18CB9E00B11}" type="presParOf" srcId="{7DC7686F-D50F-499A-8AA8-D15F533050D8}" destId="{A5FD1090-CEF2-4C23-AADF-FC0A17A2CC40}" srcOrd="8" destOrd="0" presId="urn:microsoft.com/office/officeart/2005/8/layout/list1"/>
    <dgm:cxn modelId="{9F1BBBDA-2B89-46AF-A1EB-B7FAADFE24F0}" type="presParOf" srcId="{A5FD1090-CEF2-4C23-AADF-FC0A17A2CC40}" destId="{7A82D858-64CE-41AF-808A-8A2F6635229F}" srcOrd="0" destOrd="0" presId="urn:microsoft.com/office/officeart/2005/8/layout/list1"/>
    <dgm:cxn modelId="{ADEA6136-1700-4279-90B7-9D68353359D9}" type="presParOf" srcId="{A5FD1090-CEF2-4C23-AADF-FC0A17A2CC40}" destId="{3DD03A71-5E4C-45E1-9E3E-D72186516DFC}" srcOrd="1" destOrd="0" presId="urn:microsoft.com/office/officeart/2005/8/layout/list1"/>
    <dgm:cxn modelId="{03424D77-3CA5-4B21-805B-1BE5465DCC01}" type="presParOf" srcId="{7DC7686F-D50F-499A-8AA8-D15F533050D8}" destId="{E74683F3-51FC-43B9-94D2-3F32331A67D7}" srcOrd="9" destOrd="0" presId="urn:microsoft.com/office/officeart/2005/8/layout/list1"/>
    <dgm:cxn modelId="{02E19E3D-21D0-4005-9A1B-ED424D5897F8}" type="presParOf" srcId="{7DC7686F-D50F-499A-8AA8-D15F533050D8}" destId="{F41996A4-E322-44B8-8642-3B926A9D727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01CDA67-BC93-4C7E-BF59-FB0842EE0EBE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D4949B-2C67-4207-A721-7C8BEF05040D}">
      <dgm:prSet phldrT="[文本]"/>
      <dgm:spPr/>
      <dgm:t>
        <a:bodyPr/>
        <a:lstStyle/>
        <a:p>
          <a:r>
            <a:rPr lang="zh-CN" altLang="en-US" dirty="0" smtClean="0"/>
            <a:t>归纳</a:t>
          </a:r>
          <a:endParaRPr lang="zh-CN" altLang="en-US" dirty="0"/>
        </a:p>
      </dgm:t>
    </dgm:pt>
    <dgm:pt modelId="{0CFD52E3-0A18-49C0-A3A4-A52E2E17B68D}" type="parTrans" cxnId="{9B9CC5BC-4407-4A73-B04A-42709C923972}">
      <dgm:prSet/>
      <dgm:spPr/>
      <dgm:t>
        <a:bodyPr/>
        <a:lstStyle/>
        <a:p>
          <a:endParaRPr lang="zh-CN" altLang="en-US"/>
        </a:p>
      </dgm:t>
    </dgm:pt>
    <dgm:pt modelId="{74314A8F-72A6-4A40-96C1-058A19DA4868}" type="sibTrans" cxnId="{9B9CC5BC-4407-4A73-B04A-42709C923972}">
      <dgm:prSet/>
      <dgm:spPr/>
      <dgm:t>
        <a:bodyPr/>
        <a:lstStyle/>
        <a:p>
          <a:endParaRPr lang="zh-CN" altLang="en-US"/>
        </a:p>
      </dgm:t>
    </dgm:pt>
    <dgm:pt modelId="{6974E1A6-5A16-423A-99E1-3104952BCC01}">
      <dgm:prSet phldrT="[文本]" custT="1"/>
      <dgm:spPr/>
      <dgm:t>
        <a:bodyPr/>
        <a:lstStyle/>
        <a:p>
          <a:r>
            <a:rPr lang="zh-CN" altLang="en-US" sz="2400" dirty="0" smtClean="0"/>
            <a:t>概括概念、原则或结论</a:t>
          </a:r>
          <a:endParaRPr lang="zh-CN" altLang="en-US" sz="2400" dirty="0"/>
        </a:p>
      </dgm:t>
    </dgm:pt>
    <dgm:pt modelId="{C8E1DBFF-DBFE-4580-9505-94085A9380FB}" type="parTrans" cxnId="{F5C30DE4-EE05-4E5E-A187-5673B21AC906}">
      <dgm:prSet/>
      <dgm:spPr/>
      <dgm:t>
        <a:bodyPr/>
        <a:lstStyle/>
        <a:p>
          <a:endParaRPr lang="zh-CN" altLang="en-US"/>
        </a:p>
      </dgm:t>
    </dgm:pt>
    <dgm:pt modelId="{F1D26371-0901-46D1-8526-FFD386B9617E}" type="sibTrans" cxnId="{F5C30DE4-EE05-4E5E-A187-5673B21AC906}">
      <dgm:prSet/>
      <dgm:spPr/>
      <dgm:t>
        <a:bodyPr/>
        <a:lstStyle/>
        <a:p>
          <a:endParaRPr lang="zh-CN" altLang="en-US"/>
        </a:p>
      </dgm:t>
    </dgm:pt>
    <dgm:pt modelId="{F2CCCCEE-89C3-4583-8913-174B7F8FCF74}">
      <dgm:prSet phldrT="[文本]" custT="1"/>
      <dgm:spPr/>
      <dgm:t>
        <a:bodyPr/>
        <a:lstStyle/>
        <a:p>
          <a:r>
            <a:rPr lang="zh-CN" altLang="en-US" sz="2400" dirty="0" smtClean="0"/>
            <a:t>排序与分类</a:t>
          </a:r>
          <a:endParaRPr lang="zh-CN" altLang="en-US" sz="2400" dirty="0"/>
        </a:p>
      </dgm:t>
    </dgm:pt>
    <dgm:pt modelId="{01CC8507-5909-4EC9-AAF9-0786FC3A64C0}" type="parTrans" cxnId="{F71CF1E0-18DD-4B7C-9B61-6E1CEBCBA709}">
      <dgm:prSet/>
      <dgm:spPr/>
      <dgm:t>
        <a:bodyPr/>
        <a:lstStyle/>
        <a:p>
          <a:endParaRPr lang="zh-CN" altLang="en-US"/>
        </a:p>
      </dgm:t>
    </dgm:pt>
    <dgm:pt modelId="{C7ABFAB7-174E-43FA-A8DC-6F87F378B312}" type="sibTrans" cxnId="{F71CF1E0-18DD-4B7C-9B61-6E1CEBCBA709}">
      <dgm:prSet/>
      <dgm:spPr/>
      <dgm:t>
        <a:bodyPr/>
        <a:lstStyle/>
        <a:p>
          <a:endParaRPr lang="zh-CN" altLang="en-US"/>
        </a:p>
      </dgm:t>
    </dgm:pt>
    <dgm:pt modelId="{883496F7-3D5D-4481-B1C1-44A17C4C1313}">
      <dgm:prSet phldrT="[文本]"/>
      <dgm:spPr/>
      <dgm:t>
        <a:bodyPr/>
        <a:lstStyle/>
        <a:p>
          <a:r>
            <a:rPr lang="zh-CN" altLang="en-US" dirty="0" smtClean="0"/>
            <a:t>演绎</a:t>
          </a:r>
          <a:endParaRPr lang="zh-CN" altLang="en-US" dirty="0"/>
        </a:p>
      </dgm:t>
    </dgm:pt>
    <dgm:pt modelId="{8DFAE8FB-8469-4C56-A6DE-1478FE1F6B0F}" type="parTrans" cxnId="{20B60427-43E5-4083-AD67-B1920FBB36C8}">
      <dgm:prSet/>
      <dgm:spPr/>
      <dgm:t>
        <a:bodyPr/>
        <a:lstStyle/>
        <a:p>
          <a:endParaRPr lang="zh-CN" altLang="en-US"/>
        </a:p>
      </dgm:t>
    </dgm:pt>
    <dgm:pt modelId="{C76A5E52-B5FD-4DB4-AA00-5F8CD01973C0}" type="sibTrans" cxnId="{20B60427-43E5-4083-AD67-B1920FBB36C8}">
      <dgm:prSet/>
      <dgm:spPr/>
      <dgm:t>
        <a:bodyPr/>
        <a:lstStyle/>
        <a:p>
          <a:endParaRPr lang="zh-CN" altLang="en-US"/>
        </a:p>
      </dgm:t>
    </dgm:pt>
    <dgm:pt modelId="{076960B3-3256-4B11-A11E-E820CAD116A5}">
      <dgm:prSet phldrT="[文本]" custT="1"/>
      <dgm:spPr/>
      <dgm:t>
        <a:bodyPr/>
        <a:lstStyle/>
        <a:p>
          <a:r>
            <a:rPr lang="zh-CN" altLang="en-US" sz="2400" dirty="0" smtClean="0"/>
            <a:t>现象、原因、解决方案</a:t>
          </a:r>
          <a:endParaRPr lang="zh-CN" altLang="en-US" sz="2400" dirty="0"/>
        </a:p>
      </dgm:t>
    </dgm:pt>
    <dgm:pt modelId="{9C8F0D10-5637-44D3-B867-0CDCC16D4EDA}" type="parTrans" cxnId="{A148EDE2-80CE-4F83-A34F-80D157787BF6}">
      <dgm:prSet/>
      <dgm:spPr/>
      <dgm:t>
        <a:bodyPr/>
        <a:lstStyle/>
        <a:p>
          <a:endParaRPr lang="zh-CN" altLang="en-US"/>
        </a:p>
      </dgm:t>
    </dgm:pt>
    <dgm:pt modelId="{EECD676C-AEFC-489E-A483-FE170747E426}" type="sibTrans" cxnId="{A148EDE2-80CE-4F83-A34F-80D157787BF6}">
      <dgm:prSet/>
      <dgm:spPr/>
      <dgm:t>
        <a:bodyPr/>
        <a:lstStyle/>
        <a:p>
          <a:endParaRPr lang="zh-CN" altLang="en-US"/>
        </a:p>
      </dgm:t>
    </dgm:pt>
    <dgm:pt modelId="{EF8A23C8-5436-401C-8228-D90E9EA411AE}">
      <dgm:prSet phldrT="[文本]" custT="1"/>
      <dgm:spPr/>
      <dgm:t>
        <a:bodyPr/>
        <a:lstStyle/>
        <a:p>
          <a:r>
            <a:rPr lang="zh-CN" altLang="en-US" sz="2400" dirty="0" smtClean="0"/>
            <a:t>大前提、小前提、结论</a:t>
          </a:r>
          <a:endParaRPr lang="zh-CN" altLang="en-US" sz="2400" dirty="0"/>
        </a:p>
      </dgm:t>
    </dgm:pt>
    <dgm:pt modelId="{1948E758-F3B6-45B7-AAC7-B6015DCAABE9}" type="parTrans" cxnId="{0455E253-EB80-4025-8DA4-040F0CBEA4E4}">
      <dgm:prSet/>
      <dgm:spPr/>
      <dgm:t>
        <a:bodyPr/>
        <a:lstStyle/>
        <a:p>
          <a:endParaRPr lang="zh-CN" altLang="en-US"/>
        </a:p>
      </dgm:t>
    </dgm:pt>
    <dgm:pt modelId="{EEA671FF-80EA-452D-BA4C-CC81508820F5}" type="sibTrans" cxnId="{0455E253-EB80-4025-8DA4-040F0CBEA4E4}">
      <dgm:prSet/>
      <dgm:spPr/>
      <dgm:t>
        <a:bodyPr/>
        <a:lstStyle/>
        <a:p>
          <a:endParaRPr lang="zh-CN" altLang="en-US"/>
        </a:p>
      </dgm:t>
    </dgm:pt>
    <dgm:pt modelId="{AEAD1DB3-7828-4C13-8972-9DCFCDB44089}" type="pres">
      <dgm:prSet presAssocID="{701CDA67-BC93-4C7E-BF59-FB0842EE0EBE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06D143B-CDAC-4938-B7D4-C912460F0A88}" type="pres">
      <dgm:prSet presAssocID="{701CDA67-BC93-4C7E-BF59-FB0842EE0EBE}" presName="cycle" presStyleCnt="0"/>
      <dgm:spPr/>
    </dgm:pt>
    <dgm:pt modelId="{E9ACBADC-A7E8-4633-A1C6-74C81BBFD091}" type="pres">
      <dgm:prSet presAssocID="{701CDA67-BC93-4C7E-BF59-FB0842EE0EBE}" presName="centerShape" presStyleCnt="0"/>
      <dgm:spPr/>
    </dgm:pt>
    <dgm:pt modelId="{B8BAB47C-2F1D-4658-ACCD-98D5E8AA82F4}" type="pres">
      <dgm:prSet presAssocID="{701CDA67-BC93-4C7E-BF59-FB0842EE0EBE}" presName="connSite" presStyleLbl="node1" presStyleIdx="0" presStyleCnt="3"/>
      <dgm:spPr/>
    </dgm:pt>
    <dgm:pt modelId="{74652576-8C38-48C5-B8C9-91322E23B61A}" type="pres">
      <dgm:prSet presAssocID="{701CDA67-BC93-4C7E-BF59-FB0842EE0EBE}" presName="visible" presStyleLbl="nod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72E632B5-8617-4F00-960E-A53B5969E608}" type="pres">
      <dgm:prSet presAssocID="{0CFD52E3-0A18-49C0-A3A4-A52E2E17B68D}" presName="Name25" presStyleLbl="parChTrans1D1" presStyleIdx="0" presStyleCnt="2"/>
      <dgm:spPr/>
      <dgm:t>
        <a:bodyPr/>
        <a:lstStyle/>
        <a:p>
          <a:endParaRPr lang="zh-CN" altLang="en-US"/>
        </a:p>
      </dgm:t>
    </dgm:pt>
    <dgm:pt modelId="{677335FB-4EE1-41DB-ABE2-922D4986CE45}" type="pres">
      <dgm:prSet presAssocID="{7AD4949B-2C67-4207-A721-7C8BEF05040D}" presName="node" presStyleCnt="0"/>
      <dgm:spPr/>
    </dgm:pt>
    <dgm:pt modelId="{88C2FA36-4049-4BDD-A30E-3AFCADBA0A09}" type="pres">
      <dgm:prSet presAssocID="{7AD4949B-2C67-4207-A721-7C8BEF05040D}" presName="parentNode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D79A4B-6A1E-40D2-B043-FD40F0EEE3CD}" type="pres">
      <dgm:prSet presAssocID="{7AD4949B-2C67-4207-A721-7C8BEF05040D}" presName="child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F90526-1A65-4936-A87F-CF2752B2FD98}" type="pres">
      <dgm:prSet presAssocID="{8DFAE8FB-8469-4C56-A6DE-1478FE1F6B0F}" presName="Name25" presStyleLbl="parChTrans1D1" presStyleIdx="1" presStyleCnt="2"/>
      <dgm:spPr/>
      <dgm:t>
        <a:bodyPr/>
        <a:lstStyle/>
        <a:p>
          <a:endParaRPr lang="zh-CN" altLang="en-US"/>
        </a:p>
      </dgm:t>
    </dgm:pt>
    <dgm:pt modelId="{BC050C06-2B24-437D-85FE-76C34039328F}" type="pres">
      <dgm:prSet presAssocID="{883496F7-3D5D-4481-B1C1-44A17C4C1313}" presName="node" presStyleCnt="0"/>
      <dgm:spPr/>
    </dgm:pt>
    <dgm:pt modelId="{E70E2E09-EB6A-47A4-9EFE-3F7848EE0763}" type="pres">
      <dgm:prSet presAssocID="{883496F7-3D5D-4481-B1C1-44A17C4C1313}" presName="parentNode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0123B4-A2AA-47C2-8329-361732EF9395}" type="pres">
      <dgm:prSet presAssocID="{883496F7-3D5D-4481-B1C1-44A17C4C1313}" presName="child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AFAF27C-E18A-4E3F-BE52-C51384927AF2}" type="presOf" srcId="{7AD4949B-2C67-4207-A721-7C8BEF05040D}" destId="{88C2FA36-4049-4BDD-A30E-3AFCADBA0A09}" srcOrd="0" destOrd="0" presId="urn:microsoft.com/office/officeart/2005/8/layout/radial2"/>
    <dgm:cxn modelId="{183B22F2-FB7F-402D-8756-532705DC7228}" type="presOf" srcId="{8DFAE8FB-8469-4C56-A6DE-1478FE1F6B0F}" destId="{6FF90526-1A65-4936-A87F-CF2752B2FD98}" srcOrd="0" destOrd="0" presId="urn:microsoft.com/office/officeart/2005/8/layout/radial2"/>
    <dgm:cxn modelId="{FAD384DC-01C5-4874-9667-24B674D38124}" type="presOf" srcId="{EF8A23C8-5436-401C-8228-D90E9EA411AE}" destId="{FA0123B4-A2AA-47C2-8329-361732EF9395}" srcOrd="0" destOrd="1" presId="urn:microsoft.com/office/officeart/2005/8/layout/radial2"/>
    <dgm:cxn modelId="{8B295D18-C708-4FA2-8C26-B98CEBF9989D}" type="presOf" srcId="{F2CCCCEE-89C3-4583-8913-174B7F8FCF74}" destId="{10D79A4B-6A1E-40D2-B043-FD40F0EEE3CD}" srcOrd="0" destOrd="1" presId="urn:microsoft.com/office/officeart/2005/8/layout/radial2"/>
    <dgm:cxn modelId="{F5C30DE4-EE05-4E5E-A187-5673B21AC906}" srcId="{7AD4949B-2C67-4207-A721-7C8BEF05040D}" destId="{6974E1A6-5A16-423A-99E1-3104952BCC01}" srcOrd="0" destOrd="0" parTransId="{C8E1DBFF-DBFE-4580-9505-94085A9380FB}" sibTransId="{F1D26371-0901-46D1-8526-FFD386B9617E}"/>
    <dgm:cxn modelId="{0455E253-EB80-4025-8DA4-040F0CBEA4E4}" srcId="{883496F7-3D5D-4481-B1C1-44A17C4C1313}" destId="{EF8A23C8-5436-401C-8228-D90E9EA411AE}" srcOrd="1" destOrd="0" parTransId="{1948E758-F3B6-45B7-AAC7-B6015DCAABE9}" sibTransId="{EEA671FF-80EA-452D-BA4C-CC81508820F5}"/>
    <dgm:cxn modelId="{F39D1202-2A77-4B3C-ADA1-D9EE11E9D967}" type="presOf" srcId="{883496F7-3D5D-4481-B1C1-44A17C4C1313}" destId="{E70E2E09-EB6A-47A4-9EFE-3F7848EE0763}" srcOrd="0" destOrd="0" presId="urn:microsoft.com/office/officeart/2005/8/layout/radial2"/>
    <dgm:cxn modelId="{F9F9F487-3BB1-448F-99F2-45E3809BF553}" type="presOf" srcId="{6974E1A6-5A16-423A-99E1-3104952BCC01}" destId="{10D79A4B-6A1E-40D2-B043-FD40F0EEE3CD}" srcOrd="0" destOrd="0" presId="urn:microsoft.com/office/officeart/2005/8/layout/radial2"/>
    <dgm:cxn modelId="{F71CF1E0-18DD-4B7C-9B61-6E1CEBCBA709}" srcId="{7AD4949B-2C67-4207-A721-7C8BEF05040D}" destId="{F2CCCCEE-89C3-4583-8913-174B7F8FCF74}" srcOrd="1" destOrd="0" parTransId="{01CC8507-5909-4EC9-AAF9-0786FC3A64C0}" sibTransId="{C7ABFAB7-174E-43FA-A8DC-6F87F378B312}"/>
    <dgm:cxn modelId="{E4878E86-A749-402C-8301-3D5635CD5A9A}" type="presOf" srcId="{076960B3-3256-4B11-A11E-E820CAD116A5}" destId="{FA0123B4-A2AA-47C2-8329-361732EF9395}" srcOrd="0" destOrd="0" presId="urn:microsoft.com/office/officeart/2005/8/layout/radial2"/>
    <dgm:cxn modelId="{20B60427-43E5-4083-AD67-B1920FBB36C8}" srcId="{701CDA67-BC93-4C7E-BF59-FB0842EE0EBE}" destId="{883496F7-3D5D-4481-B1C1-44A17C4C1313}" srcOrd="1" destOrd="0" parTransId="{8DFAE8FB-8469-4C56-A6DE-1478FE1F6B0F}" sibTransId="{C76A5E52-B5FD-4DB4-AA00-5F8CD01973C0}"/>
    <dgm:cxn modelId="{273A095C-09FD-4DEE-A3F4-188DB75975D6}" type="presOf" srcId="{701CDA67-BC93-4C7E-BF59-FB0842EE0EBE}" destId="{AEAD1DB3-7828-4C13-8972-9DCFCDB44089}" srcOrd="0" destOrd="0" presId="urn:microsoft.com/office/officeart/2005/8/layout/radial2"/>
    <dgm:cxn modelId="{92873C0C-0C6A-43B4-9232-ADD87DB7AF7A}" type="presOf" srcId="{0CFD52E3-0A18-49C0-A3A4-A52E2E17B68D}" destId="{72E632B5-8617-4F00-960E-A53B5969E608}" srcOrd="0" destOrd="0" presId="urn:microsoft.com/office/officeart/2005/8/layout/radial2"/>
    <dgm:cxn modelId="{9B9CC5BC-4407-4A73-B04A-42709C923972}" srcId="{701CDA67-BC93-4C7E-BF59-FB0842EE0EBE}" destId="{7AD4949B-2C67-4207-A721-7C8BEF05040D}" srcOrd="0" destOrd="0" parTransId="{0CFD52E3-0A18-49C0-A3A4-A52E2E17B68D}" sibTransId="{74314A8F-72A6-4A40-96C1-058A19DA4868}"/>
    <dgm:cxn modelId="{A148EDE2-80CE-4F83-A34F-80D157787BF6}" srcId="{883496F7-3D5D-4481-B1C1-44A17C4C1313}" destId="{076960B3-3256-4B11-A11E-E820CAD116A5}" srcOrd="0" destOrd="0" parTransId="{9C8F0D10-5637-44D3-B867-0CDCC16D4EDA}" sibTransId="{EECD676C-AEFC-489E-A483-FE170747E426}"/>
    <dgm:cxn modelId="{4AC01755-8189-4069-B6D9-D239C70C1710}" type="presParOf" srcId="{AEAD1DB3-7828-4C13-8972-9DCFCDB44089}" destId="{206D143B-CDAC-4938-B7D4-C912460F0A88}" srcOrd="0" destOrd="0" presId="urn:microsoft.com/office/officeart/2005/8/layout/radial2"/>
    <dgm:cxn modelId="{3F1A3738-E94D-4331-9A8C-A468A77C7D4E}" type="presParOf" srcId="{206D143B-CDAC-4938-B7D4-C912460F0A88}" destId="{E9ACBADC-A7E8-4633-A1C6-74C81BBFD091}" srcOrd="0" destOrd="0" presId="urn:microsoft.com/office/officeart/2005/8/layout/radial2"/>
    <dgm:cxn modelId="{0E03CEA1-655E-4999-A2C9-9A8958CE0715}" type="presParOf" srcId="{E9ACBADC-A7E8-4633-A1C6-74C81BBFD091}" destId="{B8BAB47C-2F1D-4658-ACCD-98D5E8AA82F4}" srcOrd="0" destOrd="0" presId="urn:microsoft.com/office/officeart/2005/8/layout/radial2"/>
    <dgm:cxn modelId="{9BE03D01-723B-435A-A242-263180D41687}" type="presParOf" srcId="{E9ACBADC-A7E8-4633-A1C6-74C81BBFD091}" destId="{74652576-8C38-48C5-B8C9-91322E23B61A}" srcOrd="1" destOrd="0" presId="urn:microsoft.com/office/officeart/2005/8/layout/radial2"/>
    <dgm:cxn modelId="{B9D44B10-DB88-48BE-A089-F78C585B412E}" type="presParOf" srcId="{206D143B-CDAC-4938-B7D4-C912460F0A88}" destId="{72E632B5-8617-4F00-960E-A53B5969E608}" srcOrd="1" destOrd="0" presId="urn:microsoft.com/office/officeart/2005/8/layout/radial2"/>
    <dgm:cxn modelId="{724027DE-80E1-4E0B-9D49-F13270E3C0F3}" type="presParOf" srcId="{206D143B-CDAC-4938-B7D4-C912460F0A88}" destId="{677335FB-4EE1-41DB-ABE2-922D4986CE45}" srcOrd="2" destOrd="0" presId="urn:microsoft.com/office/officeart/2005/8/layout/radial2"/>
    <dgm:cxn modelId="{679C7FAE-1B19-43C7-A91F-D7DD44193C95}" type="presParOf" srcId="{677335FB-4EE1-41DB-ABE2-922D4986CE45}" destId="{88C2FA36-4049-4BDD-A30E-3AFCADBA0A09}" srcOrd="0" destOrd="0" presId="urn:microsoft.com/office/officeart/2005/8/layout/radial2"/>
    <dgm:cxn modelId="{18BC3EBC-9270-45CC-9DB2-6DAFDC8DAF75}" type="presParOf" srcId="{677335FB-4EE1-41DB-ABE2-922D4986CE45}" destId="{10D79A4B-6A1E-40D2-B043-FD40F0EEE3CD}" srcOrd="1" destOrd="0" presId="urn:microsoft.com/office/officeart/2005/8/layout/radial2"/>
    <dgm:cxn modelId="{B7295398-4F2E-479E-9D64-CB0F762498CF}" type="presParOf" srcId="{206D143B-CDAC-4938-B7D4-C912460F0A88}" destId="{6FF90526-1A65-4936-A87F-CF2752B2FD98}" srcOrd="3" destOrd="0" presId="urn:microsoft.com/office/officeart/2005/8/layout/radial2"/>
    <dgm:cxn modelId="{CB825853-E006-40B3-881A-EADC789A6F9E}" type="presParOf" srcId="{206D143B-CDAC-4938-B7D4-C912460F0A88}" destId="{BC050C06-2B24-437D-85FE-76C34039328F}" srcOrd="4" destOrd="0" presId="urn:microsoft.com/office/officeart/2005/8/layout/radial2"/>
    <dgm:cxn modelId="{490E8D24-B4B0-4125-A9E3-6A428051CA0D}" type="presParOf" srcId="{BC050C06-2B24-437D-85FE-76C34039328F}" destId="{E70E2E09-EB6A-47A4-9EFE-3F7848EE0763}" srcOrd="0" destOrd="0" presId="urn:microsoft.com/office/officeart/2005/8/layout/radial2"/>
    <dgm:cxn modelId="{FEDF170D-857F-4B76-8A3D-A8B05A5C6E6C}" type="presParOf" srcId="{BC050C06-2B24-437D-85FE-76C34039328F}" destId="{FA0123B4-A2AA-47C2-8329-361732EF9395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47A5CC7-4E5D-4130-A0D3-7EB45202E6D9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47FCEB-861E-413E-82A8-47E079D8AAA1}">
      <dgm:prSet phldrT="[文本]"/>
      <dgm:spPr/>
      <dgm:t>
        <a:bodyPr/>
        <a:lstStyle/>
        <a:p>
          <a:r>
            <a:rPr lang="zh-CN" altLang="en-US" dirty="0" smtClean="0"/>
            <a:t>总结想法</a:t>
          </a:r>
          <a:endParaRPr lang="zh-CN" altLang="en-US" dirty="0"/>
        </a:p>
      </dgm:t>
    </dgm:pt>
    <dgm:pt modelId="{A91E3B55-8CD5-402B-83C1-E3C66EC1BC62}" type="parTrans" cxnId="{8EE43D98-3713-4671-882E-1E28350F71F4}">
      <dgm:prSet/>
      <dgm:spPr/>
      <dgm:t>
        <a:bodyPr/>
        <a:lstStyle/>
        <a:p>
          <a:endParaRPr lang="zh-CN" altLang="en-US"/>
        </a:p>
      </dgm:t>
    </dgm:pt>
    <dgm:pt modelId="{D2AF3DBC-5A92-4E3D-BEC7-4F2AD16E684A}" type="sibTrans" cxnId="{8EE43D98-3713-4671-882E-1E28350F71F4}">
      <dgm:prSet/>
      <dgm:spPr/>
      <dgm:t>
        <a:bodyPr/>
        <a:lstStyle/>
        <a:p>
          <a:endParaRPr lang="zh-CN" altLang="en-US"/>
        </a:p>
      </dgm:t>
    </dgm:pt>
    <dgm:pt modelId="{1ACA3048-7DD7-467A-BD25-7FB06D4A35B5}">
      <dgm:prSet phldrT="[文本]"/>
      <dgm:spPr/>
      <dgm:t>
        <a:bodyPr/>
        <a:lstStyle/>
        <a:p>
          <a:r>
            <a:rPr lang="zh-CN" altLang="en-US" dirty="0" smtClean="0"/>
            <a:t>沟通讨论</a:t>
          </a:r>
          <a:endParaRPr lang="zh-CN" altLang="en-US" dirty="0"/>
        </a:p>
      </dgm:t>
    </dgm:pt>
    <dgm:pt modelId="{E9C10A53-9E53-417A-89B8-187A855A5728}" type="parTrans" cxnId="{087AA0BD-3D2E-4D0D-A7B6-52F7BAC44E5A}">
      <dgm:prSet/>
      <dgm:spPr/>
      <dgm:t>
        <a:bodyPr/>
        <a:lstStyle/>
        <a:p>
          <a:endParaRPr lang="zh-CN" altLang="en-US"/>
        </a:p>
      </dgm:t>
    </dgm:pt>
    <dgm:pt modelId="{641C8148-D56E-4D68-BE8E-1EC5C86BEDF2}" type="sibTrans" cxnId="{087AA0BD-3D2E-4D0D-A7B6-52F7BAC44E5A}">
      <dgm:prSet/>
      <dgm:spPr/>
      <dgm:t>
        <a:bodyPr/>
        <a:lstStyle/>
        <a:p>
          <a:endParaRPr lang="zh-CN" altLang="en-US"/>
        </a:p>
      </dgm:t>
    </dgm:pt>
    <dgm:pt modelId="{6E949CEA-BD03-406B-8417-EBCAA6F26FFC}">
      <dgm:prSet phldrT="[文本]"/>
      <dgm:spPr/>
      <dgm:t>
        <a:bodyPr/>
        <a:lstStyle/>
        <a:p>
          <a:r>
            <a:rPr lang="zh-CN" altLang="en-US" dirty="0" smtClean="0"/>
            <a:t>实践测试</a:t>
          </a:r>
          <a:endParaRPr lang="zh-CN" altLang="en-US" dirty="0"/>
        </a:p>
      </dgm:t>
    </dgm:pt>
    <dgm:pt modelId="{FD5E9EA0-69DC-4BA7-96A9-F6502E2DAD63}" type="parTrans" cxnId="{911612F5-BCA7-46E2-95E7-6B6694AB3005}">
      <dgm:prSet/>
      <dgm:spPr/>
      <dgm:t>
        <a:bodyPr/>
        <a:lstStyle/>
        <a:p>
          <a:endParaRPr lang="zh-CN" altLang="en-US"/>
        </a:p>
      </dgm:t>
    </dgm:pt>
    <dgm:pt modelId="{39D21745-8BB2-46E5-B48A-CE67154FEF7A}" type="sibTrans" cxnId="{911612F5-BCA7-46E2-95E7-6B6694AB3005}">
      <dgm:prSet/>
      <dgm:spPr/>
      <dgm:t>
        <a:bodyPr/>
        <a:lstStyle/>
        <a:p>
          <a:endParaRPr lang="zh-CN" altLang="en-US"/>
        </a:p>
      </dgm:t>
    </dgm:pt>
    <dgm:pt modelId="{E16EEF4D-AB85-433D-8CED-4ED0892123AB}">
      <dgm:prSet phldrT="[文本]"/>
      <dgm:spPr/>
      <dgm:t>
        <a:bodyPr/>
        <a:lstStyle/>
        <a:p>
          <a:r>
            <a:rPr lang="zh-CN" altLang="en-US" dirty="0" smtClean="0"/>
            <a:t>规模运用</a:t>
          </a:r>
          <a:endParaRPr lang="zh-CN" altLang="en-US" dirty="0"/>
        </a:p>
      </dgm:t>
    </dgm:pt>
    <dgm:pt modelId="{CD6F33E5-D616-4F98-89AA-93C98C9E3A28}" type="parTrans" cxnId="{3246FBEC-B1C8-4EC2-A476-B17092C845DD}">
      <dgm:prSet/>
      <dgm:spPr/>
      <dgm:t>
        <a:bodyPr/>
        <a:lstStyle/>
        <a:p>
          <a:endParaRPr lang="zh-CN" altLang="en-US"/>
        </a:p>
      </dgm:t>
    </dgm:pt>
    <dgm:pt modelId="{74374760-FE9C-48EE-8C29-DC623673AAAC}" type="sibTrans" cxnId="{3246FBEC-B1C8-4EC2-A476-B17092C845DD}">
      <dgm:prSet/>
      <dgm:spPr/>
      <dgm:t>
        <a:bodyPr/>
        <a:lstStyle/>
        <a:p>
          <a:endParaRPr lang="zh-CN" altLang="en-US"/>
        </a:p>
      </dgm:t>
    </dgm:pt>
    <dgm:pt modelId="{A14A2AA1-3322-465D-A37E-027BA3D12036}">
      <dgm:prSet phldrT="[文本]"/>
      <dgm:spPr/>
      <dgm:t>
        <a:bodyPr/>
        <a:lstStyle/>
        <a:p>
          <a:r>
            <a:rPr lang="zh-CN" altLang="en-US" dirty="0" smtClean="0"/>
            <a:t>局部试点</a:t>
          </a:r>
          <a:endParaRPr lang="zh-CN" altLang="en-US" dirty="0"/>
        </a:p>
      </dgm:t>
    </dgm:pt>
    <dgm:pt modelId="{485F2DE5-6343-44B6-AA94-0037C0D7A9BC}" type="parTrans" cxnId="{B24FB689-77DD-4A55-98DC-5D6BE479202E}">
      <dgm:prSet/>
      <dgm:spPr/>
      <dgm:t>
        <a:bodyPr/>
        <a:lstStyle/>
        <a:p>
          <a:endParaRPr lang="zh-CN" altLang="en-US"/>
        </a:p>
      </dgm:t>
    </dgm:pt>
    <dgm:pt modelId="{C2658DC7-09B5-4BCA-9CDB-EA92838CBA64}" type="sibTrans" cxnId="{B24FB689-77DD-4A55-98DC-5D6BE479202E}">
      <dgm:prSet/>
      <dgm:spPr/>
      <dgm:t>
        <a:bodyPr/>
        <a:lstStyle/>
        <a:p>
          <a:endParaRPr lang="zh-CN" altLang="en-US"/>
        </a:p>
      </dgm:t>
    </dgm:pt>
    <dgm:pt modelId="{D06AE618-498C-4B47-9EE6-BDB563FFF975}" type="pres">
      <dgm:prSet presAssocID="{247A5CC7-4E5D-4130-A0D3-7EB45202E6D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7659701-F3B2-431A-99E4-6332E76D20FD}" type="pres">
      <dgm:prSet presAssocID="{D347FCEB-861E-413E-82A8-47E079D8AAA1}" presName="dummy" presStyleCnt="0"/>
      <dgm:spPr/>
    </dgm:pt>
    <dgm:pt modelId="{89CFB083-8FF3-4E34-A314-73DFD8C1F60E}" type="pres">
      <dgm:prSet presAssocID="{D347FCEB-861E-413E-82A8-47E079D8AAA1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DF2D84-8241-4BF0-B246-E0DA69EFFD34}" type="pres">
      <dgm:prSet presAssocID="{D2AF3DBC-5A92-4E3D-BEC7-4F2AD16E684A}" presName="sibTrans" presStyleLbl="node1" presStyleIdx="0" presStyleCnt="5"/>
      <dgm:spPr/>
      <dgm:t>
        <a:bodyPr/>
        <a:lstStyle/>
        <a:p>
          <a:endParaRPr lang="zh-CN" altLang="en-US"/>
        </a:p>
      </dgm:t>
    </dgm:pt>
    <dgm:pt modelId="{8797FFAA-49A8-476C-B15E-25FF91D4E0F6}" type="pres">
      <dgm:prSet presAssocID="{1ACA3048-7DD7-467A-BD25-7FB06D4A35B5}" presName="dummy" presStyleCnt="0"/>
      <dgm:spPr/>
    </dgm:pt>
    <dgm:pt modelId="{EE56237E-F662-433D-9877-4AB3D77A8ED2}" type="pres">
      <dgm:prSet presAssocID="{1ACA3048-7DD7-467A-BD25-7FB06D4A35B5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FE2373-FE0E-4DE9-844A-0E9BF2DD293F}" type="pres">
      <dgm:prSet presAssocID="{641C8148-D56E-4D68-BE8E-1EC5C86BEDF2}" presName="sibTrans" presStyleLbl="node1" presStyleIdx="1" presStyleCnt="5"/>
      <dgm:spPr/>
      <dgm:t>
        <a:bodyPr/>
        <a:lstStyle/>
        <a:p>
          <a:endParaRPr lang="zh-CN" altLang="en-US"/>
        </a:p>
      </dgm:t>
    </dgm:pt>
    <dgm:pt modelId="{F7FBFB59-A835-4AA5-98F8-3593129173C0}" type="pres">
      <dgm:prSet presAssocID="{6E949CEA-BD03-406B-8417-EBCAA6F26FFC}" presName="dummy" presStyleCnt="0"/>
      <dgm:spPr/>
    </dgm:pt>
    <dgm:pt modelId="{CB3F8BE4-3DC8-422B-BED9-99C1BD58C826}" type="pres">
      <dgm:prSet presAssocID="{6E949CEA-BD03-406B-8417-EBCAA6F26FFC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54CB9B-B9F0-4F90-8A7E-361CB90A869D}" type="pres">
      <dgm:prSet presAssocID="{39D21745-8BB2-46E5-B48A-CE67154FEF7A}" presName="sibTrans" presStyleLbl="node1" presStyleIdx="2" presStyleCnt="5"/>
      <dgm:spPr/>
      <dgm:t>
        <a:bodyPr/>
        <a:lstStyle/>
        <a:p>
          <a:endParaRPr lang="zh-CN" altLang="en-US"/>
        </a:p>
      </dgm:t>
    </dgm:pt>
    <dgm:pt modelId="{79AA0038-774B-4B13-A086-88498F6B3AE3}" type="pres">
      <dgm:prSet presAssocID="{A14A2AA1-3322-465D-A37E-027BA3D12036}" presName="dummy" presStyleCnt="0"/>
      <dgm:spPr/>
    </dgm:pt>
    <dgm:pt modelId="{B9A338BA-CB5F-4002-90BC-995167E9C37E}" type="pres">
      <dgm:prSet presAssocID="{A14A2AA1-3322-465D-A37E-027BA3D12036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E96659-B6E0-498A-9D5C-0932902C4993}" type="pres">
      <dgm:prSet presAssocID="{C2658DC7-09B5-4BCA-9CDB-EA92838CBA64}" presName="sibTrans" presStyleLbl="node1" presStyleIdx="3" presStyleCnt="5"/>
      <dgm:spPr/>
      <dgm:t>
        <a:bodyPr/>
        <a:lstStyle/>
        <a:p>
          <a:endParaRPr lang="zh-CN" altLang="en-US"/>
        </a:p>
      </dgm:t>
    </dgm:pt>
    <dgm:pt modelId="{A2773A7D-2A7E-483B-86D6-9F41154C915B}" type="pres">
      <dgm:prSet presAssocID="{E16EEF4D-AB85-433D-8CED-4ED0892123AB}" presName="dummy" presStyleCnt="0"/>
      <dgm:spPr/>
    </dgm:pt>
    <dgm:pt modelId="{A9B3FF21-6FE7-419C-880D-6A29FC345F9F}" type="pres">
      <dgm:prSet presAssocID="{E16EEF4D-AB85-433D-8CED-4ED0892123AB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628948-4D2A-40FC-AB42-137AFFF8770A}" type="pres">
      <dgm:prSet presAssocID="{74374760-FE9C-48EE-8C29-DC623673AAAC}" presName="sibTrans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B24FB689-77DD-4A55-98DC-5D6BE479202E}" srcId="{247A5CC7-4E5D-4130-A0D3-7EB45202E6D9}" destId="{A14A2AA1-3322-465D-A37E-027BA3D12036}" srcOrd="3" destOrd="0" parTransId="{485F2DE5-6343-44B6-AA94-0037C0D7A9BC}" sibTransId="{C2658DC7-09B5-4BCA-9CDB-EA92838CBA64}"/>
    <dgm:cxn modelId="{3246FBEC-B1C8-4EC2-A476-B17092C845DD}" srcId="{247A5CC7-4E5D-4130-A0D3-7EB45202E6D9}" destId="{E16EEF4D-AB85-433D-8CED-4ED0892123AB}" srcOrd="4" destOrd="0" parTransId="{CD6F33E5-D616-4F98-89AA-93C98C9E3A28}" sibTransId="{74374760-FE9C-48EE-8C29-DC623673AAAC}"/>
    <dgm:cxn modelId="{B15BA871-5418-4FCC-9CC1-8C4F45004E38}" type="presOf" srcId="{39D21745-8BB2-46E5-B48A-CE67154FEF7A}" destId="{5854CB9B-B9F0-4F90-8A7E-361CB90A869D}" srcOrd="0" destOrd="0" presId="urn:microsoft.com/office/officeart/2005/8/layout/cycle1"/>
    <dgm:cxn modelId="{54D0872A-FE26-45B4-BA84-3D86AC689BDA}" type="presOf" srcId="{D2AF3DBC-5A92-4E3D-BEC7-4F2AD16E684A}" destId="{E3DF2D84-8241-4BF0-B246-E0DA69EFFD34}" srcOrd="0" destOrd="0" presId="urn:microsoft.com/office/officeart/2005/8/layout/cycle1"/>
    <dgm:cxn modelId="{6A9AC47E-8700-46EC-94BF-025EFEFBA008}" type="presOf" srcId="{C2658DC7-09B5-4BCA-9CDB-EA92838CBA64}" destId="{F7E96659-B6E0-498A-9D5C-0932902C4993}" srcOrd="0" destOrd="0" presId="urn:microsoft.com/office/officeart/2005/8/layout/cycle1"/>
    <dgm:cxn modelId="{34356F8D-2190-4AC6-A65C-D3A499856FFC}" type="presOf" srcId="{E16EEF4D-AB85-433D-8CED-4ED0892123AB}" destId="{A9B3FF21-6FE7-419C-880D-6A29FC345F9F}" srcOrd="0" destOrd="0" presId="urn:microsoft.com/office/officeart/2005/8/layout/cycle1"/>
    <dgm:cxn modelId="{08D12268-42A0-4B2E-AFC4-3E5B60F67657}" type="presOf" srcId="{74374760-FE9C-48EE-8C29-DC623673AAAC}" destId="{F6628948-4D2A-40FC-AB42-137AFFF8770A}" srcOrd="0" destOrd="0" presId="urn:microsoft.com/office/officeart/2005/8/layout/cycle1"/>
    <dgm:cxn modelId="{911612F5-BCA7-46E2-95E7-6B6694AB3005}" srcId="{247A5CC7-4E5D-4130-A0D3-7EB45202E6D9}" destId="{6E949CEA-BD03-406B-8417-EBCAA6F26FFC}" srcOrd="2" destOrd="0" parTransId="{FD5E9EA0-69DC-4BA7-96A9-F6502E2DAD63}" sibTransId="{39D21745-8BB2-46E5-B48A-CE67154FEF7A}"/>
    <dgm:cxn modelId="{23D48066-1FB0-4AAA-A3E8-59EEF9A93D4D}" type="presOf" srcId="{D347FCEB-861E-413E-82A8-47E079D8AAA1}" destId="{89CFB083-8FF3-4E34-A314-73DFD8C1F60E}" srcOrd="0" destOrd="0" presId="urn:microsoft.com/office/officeart/2005/8/layout/cycle1"/>
    <dgm:cxn modelId="{8EE43D98-3713-4671-882E-1E28350F71F4}" srcId="{247A5CC7-4E5D-4130-A0D3-7EB45202E6D9}" destId="{D347FCEB-861E-413E-82A8-47E079D8AAA1}" srcOrd="0" destOrd="0" parTransId="{A91E3B55-8CD5-402B-83C1-E3C66EC1BC62}" sibTransId="{D2AF3DBC-5A92-4E3D-BEC7-4F2AD16E684A}"/>
    <dgm:cxn modelId="{337645F7-88A6-4528-AF34-2A492AF07CB7}" type="presOf" srcId="{1ACA3048-7DD7-467A-BD25-7FB06D4A35B5}" destId="{EE56237E-F662-433D-9877-4AB3D77A8ED2}" srcOrd="0" destOrd="0" presId="urn:microsoft.com/office/officeart/2005/8/layout/cycle1"/>
    <dgm:cxn modelId="{087AA0BD-3D2E-4D0D-A7B6-52F7BAC44E5A}" srcId="{247A5CC7-4E5D-4130-A0D3-7EB45202E6D9}" destId="{1ACA3048-7DD7-467A-BD25-7FB06D4A35B5}" srcOrd="1" destOrd="0" parTransId="{E9C10A53-9E53-417A-89B8-187A855A5728}" sibTransId="{641C8148-D56E-4D68-BE8E-1EC5C86BEDF2}"/>
    <dgm:cxn modelId="{8342E630-CC08-41EC-AE27-AA212FE05CEE}" type="presOf" srcId="{641C8148-D56E-4D68-BE8E-1EC5C86BEDF2}" destId="{D8FE2373-FE0E-4DE9-844A-0E9BF2DD293F}" srcOrd="0" destOrd="0" presId="urn:microsoft.com/office/officeart/2005/8/layout/cycle1"/>
    <dgm:cxn modelId="{91DC73BE-C90D-49B6-903E-C2F2D73E86D7}" type="presOf" srcId="{6E949CEA-BD03-406B-8417-EBCAA6F26FFC}" destId="{CB3F8BE4-3DC8-422B-BED9-99C1BD58C826}" srcOrd="0" destOrd="0" presId="urn:microsoft.com/office/officeart/2005/8/layout/cycle1"/>
    <dgm:cxn modelId="{097C8B93-A089-4FA9-9C6A-4F95E455D5E3}" type="presOf" srcId="{A14A2AA1-3322-465D-A37E-027BA3D12036}" destId="{B9A338BA-CB5F-4002-90BC-995167E9C37E}" srcOrd="0" destOrd="0" presId="urn:microsoft.com/office/officeart/2005/8/layout/cycle1"/>
    <dgm:cxn modelId="{DF97658C-BCC7-4662-9A3D-B280FC1C6F21}" type="presOf" srcId="{247A5CC7-4E5D-4130-A0D3-7EB45202E6D9}" destId="{D06AE618-498C-4B47-9EE6-BDB563FFF975}" srcOrd="0" destOrd="0" presId="urn:microsoft.com/office/officeart/2005/8/layout/cycle1"/>
    <dgm:cxn modelId="{5D0C3AE6-CD96-4C4B-A9C7-146CD177E234}" type="presParOf" srcId="{D06AE618-498C-4B47-9EE6-BDB563FFF975}" destId="{07659701-F3B2-431A-99E4-6332E76D20FD}" srcOrd="0" destOrd="0" presId="urn:microsoft.com/office/officeart/2005/8/layout/cycle1"/>
    <dgm:cxn modelId="{E542A5E1-E529-44BA-8712-4EFC6B43BF1A}" type="presParOf" srcId="{D06AE618-498C-4B47-9EE6-BDB563FFF975}" destId="{89CFB083-8FF3-4E34-A314-73DFD8C1F60E}" srcOrd="1" destOrd="0" presId="urn:microsoft.com/office/officeart/2005/8/layout/cycle1"/>
    <dgm:cxn modelId="{AF461812-5562-4E42-8571-D40EA357BC87}" type="presParOf" srcId="{D06AE618-498C-4B47-9EE6-BDB563FFF975}" destId="{E3DF2D84-8241-4BF0-B246-E0DA69EFFD34}" srcOrd="2" destOrd="0" presId="urn:microsoft.com/office/officeart/2005/8/layout/cycle1"/>
    <dgm:cxn modelId="{AF46810C-9CB8-4BCF-83FB-515C0EC56EA7}" type="presParOf" srcId="{D06AE618-498C-4B47-9EE6-BDB563FFF975}" destId="{8797FFAA-49A8-476C-B15E-25FF91D4E0F6}" srcOrd="3" destOrd="0" presId="urn:microsoft.com/office/officeart/2005/8/layout/cycle1"/>
    <dgm:cxn modelId="{29EDC0DF-EC2C-4667-AD0D-696C3124C670}" type="presParOf" srcId="{D06AE618-498C-4B47-9EE6-BDB563FFF975}" destId="{EE56237E-F662-433D-9877-4AB3D77A8ED2}" srcOrd="4" destOrd="0" presId="urn:microsoft.com/office/officeart/2005/8/layout/cycle1"/>
    <dgm:cxn modelId="{9B40B13E-FB99-4890-AD8C-34F4D5308DCB}" type="presParOf" srcId="{D06AE618-498C-4B47-9EE6-BDB563FFF975}" destId="{D8FE2373-FE0E-4DE9-844A-0E9BF2DD293F}" srcOrd="5" destOrd="0" presId="urn:microsoft.com/office/officeart/2005/8/layout/cycle1"/>
    <dgm:cxn modelId="{F43E620C-0EB8-4E7F-9BE8-9CFBA93B9C7A}" type="presParOf" srcId="{D06AE618-498C-4B47-9EE6-BDB563FFF975}" destId="{F7FBFB59-A835-4AA5-98F8-3593129173C0}" srcOrd="6" destOrd="0" presId="urn:microsoft.com/office/officeart/2005/8/layout/cycle1"/>
    <dgm:cxn modelId="{A15E0B63-1040-4C74-A395-7F405D67B1BC}" type="presParOf" srcId="{D06AE618-498C-4B47-9EE6-BDB563FFF975}" destId="{CB3F8BE4-3DC8-422B-BED9-99C1BD58C826}" srcOrd="7" destOrd="0" presId="urn:microsoft.com/office/officeart/2005/8/layout/cycle1"/>
    <dgm:cxn modelId="{15C13C09-9628-4CBD-94D4-65BBAA4C6510}" type="presParOf" srcId="{D06AE618-498C-4B47-9EE6-BDB563FFF975}" destId="{5854CB9B-B9F0-4F90-8A7E-361CB90A869D}" srcOrd="8" destOrd="0" presId="urn:microsoft.com/office/officeart/2005/8/layout/cycle1"/>
    <dgm:cxn modelId="{4A8DEF60-DD8B-4598-9E06-1EBA194BB096}" type="presParOf" srcId="{D06AE618-498C-4B47-9EE6-BDB563FFF975}" destId="{79AA0038-774B-4B13-A086-88498F6B3AE3}" srcOrd="9" destOrd="0" presId="urn:microsoft.com/office/officeart/2005/8/layout/cycle1"/>
    <dgm:cxn modelId="{462D8A10-CFAC-47F8-9F19-6110C9771A89}" type="presParOf" srcId="{D06AE618-498C-4B47-9EE6-BDB563FFF975}" destId="{B9A338BA-CB5F-4002-90BC-995167E9C37E}" srcOrd="10" destOrd="0" presId="urn:microsoft.com/office/officeart/2005/8/layout/cycle1"/>
    <dgm:cxn modelId="{4716E8FA-3F43-430F-A746-26F107B0AD3E}" type="presParOf" srcId="{D06AE618-498C-4B47-9EE6-BDB563FFF975}" destId="{F7E96659-B6E0-498A-9D5C-0932902C4993}" srcOrd="11" destOrd="0" presId="urn:microsoft.com/office/officeart/2005/8/layout/cycle1"/>
    <dgm:cxn modelId="{E3FC61D2-4701-40CB-BC1B-6BEB301FC546}" type="presParOf" srcId="{D06AE618-498C-4B47-9EE6-BDB563FFF975}" destId="{A2773A7D-2A7E-483B-86D6-9F41154C915B}" srcOrd="12" destOrd="0" presId="urn:microsoft.com/office/officeart/2005/8/layout/cycle1"/>
    <dgm:cxn modelId="{D246861A-BBF2-41C0-9AE2-7A28F6CAFDD7}" type="presParOf" srcId="{D06AE618-498C-4B47-9EE6-BDB563FFF975}" destId="{A9B3FF21-6FE7-419C-880D-6A29FC345F9F}" srcOrd="13" destOrd="0" presId="urn:microsoft.com/office/officeart/2005/8/layout/cycle1"/>
    <dgm:cxn modelId="{6F33DBA4-6EDC-49D5-A104-A10A49F24D05}" type="presParOf" srcId="{D06AE618-498C-4B47-9EE6-BDB563FFF975}" destId="{F6628948-4D2A-40FC-AB42-137AFFF8770A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5FEFFA-0D31-43F9-BBF0-51E4435B4A0B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2D6550EE-E85D-48C9-9E0D-825747C3A847}">
      <dgm:prSet phldrT="[文本]" custT="1"/>
      <dgm:spPr/>
      <dgm:t>
        <a:bodyPr/>
        <a:lstStyle/>
        <a:p>
          <a:r>
            <a:rPr lang="zh-CN" altLang="en-US" sz="2000" dirty="0" smtClean="0"/>
            <a:t>初级</a:t>
          </a:r>
          <a:endParaRPr lang="zh-CN" altLang="en-US" sz="2000" dirty="0"/>
        </a:p>
      </dgm:t>
    </dgm:pt>
    <dgm:pt modelId="{04A8123B-CEA7-454C-B413-C0108A661E78}" type="parTrans" cxnId="{F2C5A2EC-FEE8-4F4F-9910-18F5547226F8}">
      <dgm:prSet/>
      <dgm:spPr/>
      <dgm:t>
        <a:bodyPr/>
        <a:lstStyle/>
        <a:p>
          <a:endParaRPr lang="zh-CN" altLang="en-US" sz="2000"/>
        </a:p>
      </dgm:t>
    </dgm:pt>
    <dgm:pt modelId="{517E31A2-038E-4D11-AD13-A530834344F2}" type="sibTrans" cxnId="{F2C5A2EC-FEE8-4F4F-9910-18F5547226F8}">
      <dgm:prSet/>
      <dgm:spPr/>
      <dgm:t>
        <a:bodyPr/>
        <a:lstStyle/>
        <a:p>
          <a:endParaRPr lang="zh-CN" altLang="en-US" sz="2000"/>
        </a:p>
      </dgm:t>
    </dgm:pt>
    <dgm:pt modelId="{633D863F-63B0-48C6-ADBF-6BF6F8E6CDC7}">
      <dgm:prSet phldrT="[文本]" custT="1"/>
      <dgm:spPr/>
      <dgm:t>
        <a:bodyPr/>
        <a:lstStyle/>
        <a:p>
          <a:r>
            <a:rPr lang="zh-CN" altLang="en-US" sz="2000" dirty="0" smtClean="0"/>
            <a:t>中级</a:t>
          </a:r>
          <a:endParaRPr lang="zh-CN" altLang="en-US" sz="2000" dirty="0"/>
        </a:p>
      </dgm:t>
    </dgm:pt>
    <dgm:pt modelId="{4A92460C-1213-47B2-B480-36DDE5EE6D41}" type="parTrans" cxnId="{1D648F40-6A89-4EF0-8C99-BA74920579FB}">
      <dgm:prSet/>
      <dgm:spPr/>
      <dgm:t>
        <a:bodyPr/>
        <a:lstStyle/>
        <a:p>
          <a:endParaRPr lang="zh-CN" altLang="en-US" sz="2000"/>
        </a:p>
      </dgm:t>
    </dgm:pt>
    <dgm:pt modelId="{305D3671-2E3B-4F71-B816-DBD3E2D4AE30}" type="sibTrans" cxnId="{1D648F40-6A89-4EF0-8C99-BA74920579FB}">
      <dgm:prSet/>
      <dgm:spPr/>
      <dgm:t>
        <a:bodyPr/>
        <a:lstStyle/>
        <a:p>
          <a:endParaRPr lang="zh-CN" altLang="en-US" sz="2000"/>
        </a:p>
      </dgm:t>
    </dgm:pt>
    <dgm:pt modelId="{75B630D7-BEAF-4ED5-8021-561AB24CC757}">
      <dgm:prSet phldrT="[文本]" custT="1"/>
      <dgm:spPr/>
      <dgm:t>
        <a:bodyPr/>
        <a:lstStyle/>
        <a:p>
          <a:r>
            <a:rPr lang="zh-CN" altLang="en-US" sz="2000" dirty="0" smtClean="0"/>
            <a:t>高级</a:t>
          </a:r>
          <a:endParaRPr lang="zh-CN" altLang="en-US" sz="2000" dirty="0"/>
        </a:p>
      </dgm:t>
    </dgm:pt>
    <dgm:pt modelId="{5D57F420-CCCD-40FE-B472-A55F7AA8F289}" type="parTrans" cxnId="{0923C3C8-A750-4686-B83E-8215D54849A7}">
      <dgm:prSet/>
      <dgm:spPr/>
      <dgm:t>
        <a:bodyPr/>
        <a:lstStyle/>
        <a:p>
          <a:endParaRPr lang="zh-CN" altLang="en-US" sz="2000"/>
        </a:p>
      </dgm:t>
    </dgm:pt>
    <dgm:pt modelId="{DB15F1C7-3009-446A-8059-B58BDA54EFFE}" type="sibTrans" cxnId="{0923C3C8-A750-4686-B83E-8215D54849A7}">
      <dgm:prSet/>
      <dgm:spPr/>
      <dgm:t>
        <a:bodyPr/>
        <a:lstStyle/>
        <a:p>
          <a:endParaRPr lang="zh-CN" altLang="en-US" sz="2000"/>
        </a:p>
      </dgm:t>
    </dgm:pt>
    <dgm:pt modelId="{078F9ABF-6FFE-4300-AD5C-6BD1BE2CD2D3}">
      <dgm:prSet phldrT="[文本]" custT="1"/>
      <dgm:spPr/>
      <dgm:t>
        <a:bodyPr/>
        <a:lstStyle/>
        <a:p>
          <a:r>
            <a:rPr lang="zh-CN" altLang="en-US" sz="2000" dirty="0" smtClean="0"/>
            <a:t>资深</a:t>
          </a:r>
          <a:endParaRPr lang="en-US" altLang="zh-CN" sz="2000" dirty="0" smtClean="0"/>
        </a:p>
        <a:p>
          <a:r>
            <a:rPr lang="zh-CN" altLang="en-US" sz="2000" dirty="0" smtClean="0"/>
            <a:t>主管</a:t>
          </a:r>
          <a:endParaRPr lang="zh-CN" altLang="en-US" sz="2000" dirty="0"/>
        </a:p>
      </dgm:t>
    </dgm:pt>
    <dgm:pt modelId="{D2FE805F-2CED-4D3B-9171-05177B4E67DE}" type="parTrans" cxnId="{11B8130A-0604-4BAD-8760-7627E492D6E5}">
      <dgm:prSet/>
      <dgm:spPr/>
      <dgm:t>
        <a:bodyPr/>
        <a:lstStyle/>
        <a:p>
          <a:endParaRPr lang="zh-CN" altLang="en-US" sz="2000"/>
        </a:p>
      </dgm:t>
    </dgm:pt>
    <dgm:pt modelId="{89ACFD23-BE59-4A35-8BBA-84F2F5C31EA5}" type="sibTrans" cxnId="{11B8130A-0604-4BAD-8760-7627E492D6E5}">
      <dgm:prSet/>
      <dgm:spPr/>
      <dgm:t>
        <a:bodyPr/>
        <a:lstStyle/>
        <a:p>
          <a:endParaRPr lang="zh-CN" altLang="en-US" sz="2000"/>
        </a:p>
      </dgm:t>
    </dgm:pt>
    <dgm:pt modelId="{010B31DA-6AD3-4C50-9D8C-BFF710269FF4}">
      <dgm:prSet phldrT="[文本]" custT="1"/>
      <dgm:spPr/>
      <dgm:t>
        <a:bodyPr/>
        <a:lstStyle/>
        <a:p>
          <a:r>
            <a:rPr lang="zh-CN" altLang="en-US" sz="2000" dirty="0" smtClean="0"/>
            <a:t>架构师</a:t>
          </a:r>
          <a:endParaRPr lang="en-US" altLang="zh-CN" sz="2000" dirty="0" smtClean="0"/>
        </a:p>
        <a:p>
          <a:r>
            <a:rPr lang="zh-CN" altLang="en-US" sz="2000" dirty="0" smtClean="0"/>
            <a:t>经理</a:t>
          </a:r>
          <a:endParaRPr lang="zh-CN" altLang="en-US" sz="2000" dirty="0"/>
        </a:p>
      </dgm:t>
    </dgm:pt>
    <dgm:pt modelId="{F578C8F2-2993-45DF-926B-C213C25EA88F}" type="parTrans" cxnId="{82A7F0DD-88FF-495D-AB9F-506BCDF95421}">
      <dgm:prSet/>
      <dgm:spPr/>
      <dgm:t>
        <a:bodyPr/>
        <a:lstStyle/>
        <a:p>
          <a:endParaRPr lang="zh-CN" altLang="en-US" sz="2000"/>
        </a:p>
      </dgm:t>
    </dgm:pt>
    <dgm:pt modelId="{2D3D8A61-6D05-4CFC-BD70-40936A9918D8}" type="sibTrans" cxnId="{82A7F0DD-88FF-495D-AB9F-506BCDF95421}">
      <dgm:prSet/>
      <dgm:spPr/>
      <dgm:t>
        <a:bodyPr/>
        <a:lstStyle/>
        <a:p>
          <a:endParaRPr lang="zh-CN" altLang="en-US" sz="2000"/>
        </a:p>
      </dgm:t>
    </dgm:pt>
    <dgm:pt modelId="{8D73AEF9-41FC-4D9C-9488-1BDFC6E224C1}" type="pres">
      <dgm:prSet presAssocID="{E75FEFFA-0D31-43F9-BBF0-51E4435B4A0B}" presName="arrowDiagram" presStyleCnt="0">
        <dgm:presLayoutVars>
          <dgm:chMax val="5"/>
          <dgm:dir/>
          <dgm:resizeHandles val="exact"/>
        </dgm:presLayoutVars>
      </dgm:prSet>
      <dgm:spPr/>
    </dgm:pt>
    <dgm:pt modelId="{1C788F81-3AB3-4811-9FE8-4183D4168347}" type="pres">
      <dgm:prSet presAssocID="{E75FEFFA-0D31-43F9-BBF0-51E4435B4A0B}" presName="arrow" presStyleLbl="bgShp" presStyleIdx="0" presStyleCnt="1"/>
      <dgm:spPr/>
    </dgm:pt>
    <dgm:pt modelId="{06CB8327-5B3E-4420-B12E-57E58628624E}" type="pres">
      <dgm:prSet presAssocID="{E75FEFFA-0D31-43F9-BBF0-51E4435B4A0B}" presName="arrowDiagram5" presStyleCnt="0"/>
      <dgm:spPr/>
    </dgm:pt>
    <dgm:pt modelId="{AC9F9AA3-5E06-4FD2-869C-F7DE949558BF}" type="pres">
      <dgm:prSet presAssocID="{2D6550EE-E85D-48C9-9E0D-825747C3A847}" presName="bullet5a" presStyleLbl="node1" presStyleIdx="0" presStyleCnt="5"/>
      <dgm:spPr/>
    </dgm:pt>
    <dgm:pt modelId="{63E1E332-EC20-4D90-A91D-60957C847D73}" type="pres">
      <dgm:prSet presAssocID="{2D6550EE-E85D-48C9-9E0D-825747C3A847}" presName="textBox5a" presStyleLbl="revTx" presStyleIdx="0" presStyleCnt="5" custLinFactNeighborX="5775" custLinFactNeighborY="-348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E1EBA1-58FF-43CC-BB62-FD52D85CBDA5}" type="pres">
      <dgm:prSet presAssocID="{633D863F-63B0-48C6-ADBF-6BF6F8E6CDC7}" presName="bullet5b" presStyleLbl="node1" presStyleIdx="1" presStyleCnt="5"/>
      <dgm:spPr/>
    </dgm:pt>
    <dgm:pt modelId="{684847D5-6118-472A-8274-4A8F391902C8}" type="pres">
      <dgm:prSet presAssocID="{633D863F-63B0-48C6-ADBF-6BF6F8E6CDC7}" presName="textBox5b" presStyleLbl="revTx" presStyleIdx="1" presStyleCnt="5" custLinFactNeighborX="2896" custLinFactNeighborY="-157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502CC8-756A-4BE4-AF85-3ABC6F1FAB60}" type="pres">
      <dgm:prSet presAssocID="{75B630D7-BEAF-4ED5-8021-561AB24CC757}" presName="bullet5c" presStyleLbl="node1" presStyleIdx="2" presStyleCnt="5"/>
      <dgm:spPr/>
    </dgm:pt>
    <dgm:pt modelId="{01CB9275-5B44-490A-BEF7-7DB8DC3BA28A}" type="pres">
      <dgm:prSet presAssocID="{75B630D7-BEAF-4ED5-8021-561AB24CC757}" presName="textBox5c" presStyleLbl="revTx" presStyleIdx="2" presStyleCnt="5" custLinFactNeighborX="2861" custLinFactNeighborY="-118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FED3A8-0590-48B0-A3CB-50F5B5D0CE8B}" type="pres">
      <dgm:prSet presAssocID="{078F9ABF-6FFE-4300-AD5C-6BD1BE2CD2D3}" presName="bullet5d" presStyleLbl="node1" presStyleIdx="3" presStyleCnt="5"/>
      <dgm:spPr/>
    </dgm:pt>
    <dgm:pt modelId="{0714F9FC-7B15-41C9-9FBF-621E93B87A55}" type="pres">
      <dgm:prSet presAssocID="{078F9ABF-6FFE-4300-AD5C-6BD1BE2CD2D3}" presName="textBox5d" presStyleLbl="revTx" presStyleIdx="3" presStyleCnt="5" custLinFactNeighborX="2443" custLinFactNeighborY="-183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E0204D-BE3F-495F-A851-3744B74E12F6}" type="pres">
      <dgm:prSet presAssocID="{010B31DA-6AD3-4C50-9D8C-BFF710269FF4}" presName="bullet5e" presStyleLbl="node1" presStyleIdx="4" presStyleCnt="5"/>
      <dgm:spPr/>
    </dgm:pt>
    <dgm:pt modelId="{CD781809-96F2-4D28-863B-F26FDDC8C1B0}" type="pres">
      <dgm:prSet presAssocID="{010B31DA-6AD3-4C50-9D8C-BFF710269FF4}" presName="textBox5e" presStyleLbl="revTx" presStyleIdx="4" presStyleCnt="5" custLinFactNeighborX="-1376" custLinFactNeighborY="-105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923C3C8-A750-4686-B83E-8215D54849A7}" srcId="{E75FEFFA-0D31-43F9-BBF0-51E4435B4A0B}" destId="{75B630D7-BEAF-4ED5-8021-561AB24CC757}" srcOrd="2" destOrd="0" parTransId="{5D57F420-CCCD-40FE-B472-A55F7AA8F289}" sibTransId="{DB15F1C7-3009-446A-8059-B58BDA54EFFE}"/>
    <dgm:cxn modelId="{A7FF97EF-370E-45E3-88B8-327E9CEFBC47}" type="presOf" srcId="{E75FEFFA-0D31-43F9-BBF0-51E4435B4A0B}" destId="{8D73AEF9-41FC-4D9C-9488-1BDFC6E224C1}" srcOrd="0" destOrd="0" presId="urn:microsoft.com/office/officeart/2005/8/layout/arrow2"/>
    <dgm:cxn modelId="{D5987156-4ED5-4350-AC00-3EF0DEAEA87E}" type="presOf" srcId="{633D863F-63B0-48C6-ADBF-6BF6F8E6CDC7}" destId="{684847D5-6118-472A-8274-4A8F391902C8}" srcOrd="0" destOrd="0" presId="urn:microsoft.com/office/officeart/2005/8/layout/arrow2"/>
    <dgm:cxn modelId="{F2C5A2EC-FEE8-4F4F-9910-18F5547226F8}" srcId="{E75FEFFA-0D31-43F9-BBF0-51E4435B4A0B}" destId="{2D6550EE-E85D-48C9-9E0D-825747C3A847}" srcOrd="0" destOrd="0" parTransId="{04A8123B-CEA7-454C-B413-C0108A661E78}" sibTransId="{517E31A2-038E-4D11-AD13-A530834344F2}"/>
    <dgm:cxn modelId="{11B8130A-0604-4BAD-8760-7627E492D6E5}" srcId="{E75FEFFA-0D31-43F9-BBF0-51E4435B4A0B}" destId="{078F9ABF-6FFE-4300-AD5C-6BD1BE2CD2D3}" srcOrd="3" destOrd="0" parTransId="{D2FE805F-2CED-4D3B-9171-05177B4E67DE}" sibTransId="{89ACFD23-BE59-4A35-8BBA-84F2F5C31EA5}"/>
    <dgm:cxn modelId="{82A7F0DD-88FF-495D-AB9F-506BCDF95421}" srcId="{E75FEFFA-0D31-43F9-BBF0-51E4435B4A0B}" destId="{010B31DA-6AD3-4C50-9D8C-BFF710269FF4}" srcOrd="4" destOrd="0" parTransId="{F578C8F2-2993-45DF-926B-C213C25EA88F}" sibTransId="{2D3D8A61-6D05-4CFC-BD70-40936A9918D8}"/>
    <dgm:cxn modelId="{2123EFC1-8F72-4567-86AD-7574A71ACD49}" type="presOf" srcId="{078F9ABF-6FFE-4300-AD5C-6BD1BE2CD2D3}" destId="{0714F9FC-7B15-41C9-9FBF-621E93B87A55}" srcOrd="0" destOrd="0" presId="urn:microsoft.com/office/officeart/2005/8/layout/arrow2"/>
    <dgm:cxn modelId="{8CCA9F32-ED7E-4D70-8E90-B1EDDF769022}" type="presOf" srcId="{010B31DA-6AD3-4C50-9D8C-BFF710269FF4}" destId="{CD781809-96F2-4D28-863B-F26FDDC8C1B0}" srcOrd="0" destOrd="0" presId="urn:microsoft.com/office/officeart/2005/8/layout/arrow2"/>
    <dgm:cxn modelId="{EEFDC7C4-C802-421B-A80C-20D19E655F35}" type="presOf" srcId="{75B630D7-BEAF-4ED5-8021-561AB24CC757}" destId="{01CB9275-5B44-490A-BEF7-7DB8DC3BA28A}" srcOrd="0" destOrd="0" presId="urn:microsoft.com/office/officeart/2005/8/layout/arrow2"/>
    <dgm:cxn modelId="{9C4BB101-730E-4582-8AAF-EB5682DB4510}" type="presOf" srcId="{2D6550EE-E85D-48C9-9E0D-825747C3A847}" destId="{63E1E332-EC20-4D90-A91D-60957C847D73}" srcOrd="0" destOrd="0" presId="urn:microsoft.com/office/officeart/2005/8/layout/arrow2"/>
    <dgm:cxn modelId="{1D648F40-6A89-4EF0-8C99-BA74920579FB}" srcId="{E75FEFFA-0D31-43F9-BBF0-51E4435B4A0B}" destId="{633D863F-63B0-48C6-ADBF-6BF6F8E6CDC7}" srcOrd="1" destOrd="0" parTransId="{4A92460C-1213-47B2-B480-36DDE5EE6D41}" sibTransId="{305D3671-2E3B-4F71-B816-DBD3E2D4AE30}"/>
    <dgm:cxn modelId="{A6B7E258-F9ED-4327-BE43-64555E35B97F}" type="presParOf" srcId="{8D73AEF9-41FC-4D9C-9488-1BDFC6E224C1}" destId="{1C788F81-3AB3-4811-9FE8-4183D4168347}" srcOrd="0" destOrd="0" presId="urn:microsoft.com/office/officeart/2005/8/layout/arrow2"/>
    <dgm:cxn modelId="{6AA9EA17-7C13-401D-A387-2D926DE26C78}" type="presParOf" srcId="{8D73AEF9-41FC-4D9C-9488-1BDFC6E224C1}" destId="{06CB8327-5B3E-4420-B12E-57E58628624E}" srcOrd="1" destOrd="0" presId="urn:microsoft.com/office/officeart/2005/8/layout/arrow2"/>
    <dgm:cxn modelId="{9963EF1D-A50B-4A22-AFA2-0C5A2FD492A8}" type="presParOf" srcId="{06CB8327-5B3E-4420-B12E-57E58628624E}" destId="{AC9F9AA3-5E06-4FD2-869C-F7DE949558BF}" srcOrd="0" destOrd="0" presId="urn:microsoft.com/office/officeart/2005/8/layout/arrow2"/>
    <dgm:cxn modelId="{D622CB83-D992-4E05-8B30-0865AB6DE55D}" type="presParOf" srcId="{06CB8327-5B3E-4420-B12E-57E58628624E}" destId="{63E1E332-EC20-4D90-A91D-60957C847D73}" srcOrd="1" destOrd="0" presId="urn:microsoft.com/office/officeart/2005/8/layout/arrow2"/>
    <dgm:cxn modelId="{7876F7E2-75F2-4474-AC8A-CCAD6CF6527F}" type="presParOf" srcId="{06CB8327-5B3E-4420-B12E-57E58628624E}" destId="{3FE1EBA1-58FF-43CC-BB62-FD52D85CBDA5}" srcOrd="2" destOrd="0" presId="urn:microsoft.com/office/officeart/2005/8/layout/arrow2"/>
    <dgm:cxn modelId="{9E8B4EC8-FEEA-4475-8A71-6BA1DA9AD79D}" type="presParOf" srcId="{06CB8327-5B3E-4420-B12E-57E58628624E}" destId="{684847D5-6118-472A-8274-4A8F391902C8}" srcOrd="3" destOrd="0" presId="urn:microsoft.com/office/officeart/2005/8/layout/arrow2"/>
    <dgm:cxn modelId="{F9B62ECC-8F2A-4F1A-B2A8-3936342ACD37}" type="presParOf" srcId="{06CB8327-5B3E-4420-B12E-57E58628624E}" destId="{CA502CC8-756A-4BE4-AF85-3ABC6F1FAB60}" srcOrd="4" destOrd="0" presId="urn:microsoft.com/office/officeart/2005/8/layout/arrow2"/>
    <dgm:cxn modelId="{2431652B-82E0-44D2-990C-566C3C9E1256}" type="presParOf" srcId="{06CB8327-5B3E-4420-B12E-57E58628624E}" destId="{01CB9275-5B44-490A-BEF7-7DB8DC3BA28A}" srcOrd="5" destOrd="0" presId="urn:microsoft.com/office/officeart/2005/8/layout/arrow2"/>
    <dgm:cxn modelId="{94D1B026-72E8-4B8E-9DAD-87EC30EE6381}" type="presParOf" srcId="{06CB8327-5B3E-4420-B12E-57E58628624E}" destId="{73FED3A8-0590-48B0-A3CB-50F5B5D0CE8B}" srcOrd="6" destOrd="0" presId="urn:microsoft.com/office/officeart/2005/8/layout/arrow2"/>
    <dgm:cxn modelId="{3797DA99-E168-4762-B532-F9A9B31F5A14}" type="presParOf" srcId="{06CB8327-5B3E-4420-B12E-57E58628624E}" destId="{0714F9FC-7B15-41C9-9FBF-621E93B87A55}" srcOrd="7" destOrd="0" presId="urn:microsoft.com/office/officeart/2005/8/layout/arrow2"/>
    <dgm:cxn modelId="{D474A8DD-D3C8-4061-A81F-2F95E762CB98}" type="presParOf" srcId="{06CB8327-5B3E-4420-B12E-57E58628624E}" destId="{DFE0204D-BE3F-495F-A851-3744B74E12F6}" srcOrd="8" destOrd="0" presId="urn:microsoft.com/office/officeart/2005/8/layout/arrow2"/>
    <dgm:cxn modelId="{31653CA7-70CB-4442-B000-2C034ECB87C7}" type="presParOf" srcId="{06CB8327-5B3E-4420-B12E-57E58628624E}" destId="{CD781809-96F2-4D28-863B-F26FDDC8C1B0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BB5183-E1BD-4131-92E0-2B5F28629D32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59A2A6A-66E9-44E0-AAFD-5D0D34FB1664}">
      <dgm:prSet phldrT="[文本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800" dirty="0" smtClean="0"/>
            <a:t>晋升</a:t>
          </a:r>
          <a:endParaRPr lang="zh-CN" altLang="en-US" sz="2800" dirty="0"/>
        </a:p>
      </dgm:t>
    </dgm:pt>
    <dgm:pt modelId="{D0037C2A-5278-4488-B71A-774BC24D37B5}" type="parTrans" cxnId="{BB5AD0C8-636D-4923-8AAD-6E4421E65DD8}">
      <dgm:prSet/>
      <dgm:spPr/>
      <dgm:t>
        <a:bodyPr/>
        <a:lstStyle/>
        <a:p>
          <a:endParaRPr lang="zh-CN" altLang="en-US" sz="2800"/>
        </a:p>
      </dgm:t>
    </dgm:pt>
    <dgm:pt modelId="{A7FD66E6-7328-48F8-943E-3375277A15B9}" type="sibTrans" cxnId="{BB5AD0C8-636D-4923-8AAD-6E4421E65DD8}">
      <dgm:prSet/>
      <dgm:spPr/>
      <dgm:t>
        <a:bodyPr/>
        <a:lstStyle/>
        <a:p>
          <a:endParaRPr lang="zh-CN" altLang="en-US" sz="2800"/>
        </a:p>
      </dgm:t>
    </dgm:pt>
    <dgm:pt modelId="{E214D390-1C1A-4858-B7B8-B93B237A1941}">
      <dgm:prSet phldrT="[文本]" custT="1"/>
      <dgm:spPr/>
      <dgm:t>
        <a:bodyPr/>
        <a:lstStyle/>
        <a:p>
          <a:r>
            <a:rPr lang="zh-CN" altLang="en-US" sz="2800" dirty="0" smtClean="0"/>
            <a:t>能力体现</a:t>
          </a:r>
          <a:endParaRPr lang="zh-CN" altLang="en-US" sz="2800" dirty="0"/>
        </a:p>
      </dgm:t>
    </dgm:pt>
    <dgm:pt modelId="{36E1644F-426B-4387-998B-5CAD6232CB03}" type="parTrans" cxnId="{B7F310A5-BE7F-4977-A2C2-8D15F9003E36}">
      <dgm:prSet/>
      <dgm:spPr/>
      <dgm:t>
        <a:bodyPr/>
        <a:lstStyle/>
        <a:p>
          <a:endParaRPr lang="zh-CN" altLang="en-US" sz="2800"/>
        </a:p>
      </dgm:t>
    </dgm:pt>
    <dgm:pt modelId="{F9C9210B-1691-461D-9073-8CB05DAB69F4}" type="sibTrans" cxnId="{B7F310A5-BE7F-4977-A2C2-8D15F9003E36}">
      <dgm:prSet/>
      <dgm:spPr/>
      <dgm:t>
        <a:bodyPr/>
        <a:lstStyle/>
        <a:p>
          <a:endParaRPr lang="zh-CN" altLang="en-US" sz="2800"/>
        </a:p>
      </dgm:t>
    </dgm:pt>
    <dgm:pt modelId="{86D4E0EF-E4AC-4567-A0CC-AD748584293A}">
      <dgm:prSet phldrT="[文本]" custT="1"/>
      <dgm:spPr/>
      <dgm:t>
        <a:bodyPr/>
        <a:lstStyle/>
        <a:p>
          <a:r>
            <a:rPr lang="zh-CN" altLang="en-US" sz="2800" dirty="0" smtClean="0"/>
            <a:t>价值观</a:t>
          </a:r>
          <a:endParaRPr lang="zh-CN" altLang="en-US" sz="2800" dirty="0"/>
        </a:p>
      </dgm:t>
    </dgm:pt>
    <dgm:pt modelId="{7561F03A-5F5F-425F-8C1E-B873269F2486}" type="parTrans" cxnId="{C510B841-1B86-4AC2-A96B-E67521EC1DC2}">
      <dgm:prSet/>
      <dgm:spPr/>
      <dgm:t>
        <a:bodyPr/>
        <a:lstStyle/>
        <a:p>
          <a:endParaRPr lang="zh-CN" altLang="en-US" sz="2800"/>
        </a:p>
      </dgm:t>
    </dgm:pt>
    <dgm:pt modelId="{DA7F0123-5DF9-4DC9-9241-235A1FF005B6}" type="sibTrans" cxnId="{C510B841-1B86-4AC2-A96B-E67521EC1DC2}">
      <dgm:prSet/>
      <dgm:spPr/>
      <dgm:t>
        <a:bodyPr/>
        <a:lstStyle/>
        <a:p>
          <a:endParaRPr lang="zh-CN" altLang="en-US" sz="2800"/>
        </a:p>
      </dgm:t>
    </dgm:pt>
    <dgm:pt modelId="{6F84F990-BD19-4B0F-B5FB-417B38AC5EA8}">
      <dgm:prSet phldrT="[文本]" custT="1"/>
      <dgm:spPr/>
      <dgm:t>
        <a:bodyPr/>
        <a:lstStyle/>
        <a:p>
          <a:r>
            <a:rPr lang="zh-CN" altLang="en-US" sz="2800" dirty="0" smtClean="0"/>
            <a:t>工作成果</a:t>
          </a:r>
          <a:endParaRPr lang="zh-CN" altLang="en-US" sz="2800" dirty="0"/>
        </a:p>
      </dgm:t>
    </dgm:pt>
    <dgm:pt modelId="{005E9813-6F5B-48DD-B94B-0CDC17B188DE}" type="parTrans" cxnId="{9AAF6AAE-297F-4B83-9FCC-86461549063A}">
      <dgm:prSet/>
      <dgm:spPr/>
      <dgm:t>
        <a:bodyPr/>
        <a:lstStyle/>
        <a:p>
          <a:endParaRPr lang="zh-CN" altLang="en-US"/>
        </a:p>
      </dgm:t>
    </dgm:pt>
    <dgm:pt modelId="{2B0FBFBA-8EA2-408C-BFE2-6201ACBF6185}" type="sibTrans" cxnId="{9AAF6AAE-297F-4B83-9FCC-86461549063A}">
      <dgm:prSet/>
      <dgm:spPr/>
      <dgm:t>
        <a:bodyPr/>
        <a:lstStyle/>
        <a:p>
          <a:endParaRPr lang="zh-CN" altLang="en-US"/>
        </a:p>
      </dgm:t>
    </dgm:pt>
    <dgm:pt modelId="{3C30C2C3-5A0D-432B-9338-845A28900C66}">
      <dgm:prSet phldrT="[文本]" custT="1"/>
      <dgm:spPr/>
      <dgm:t>
        <a:bodyPr/>
        <a:lstStyle/>
        <a:p>
          <a:r>
            <a:rPr lang="zh-CN" altLang="en-US" sz="2800" smtClean="0"/>
            <a:t>职业素养</a:t>
          </a:r>
          <a:endParaRPr lang="zh-CN" altLang="en-US" sz="2800" dirty="0"/>
        </a:p>
      </dgm:t>
    </dgm:pt>
    <dgm:pt modelId="{0442799A-08BE-45B9-9253-7812554E03C3}" type="parTrans" cxnId="{F0A23843-8B42-436F-85F4-51E90800DB07}">
      <dgm:prSet/>
      <dgm:spPr/>
      <dgm:t>
        <a:bodyPr/>
        <a:lstStyle/>
        <a:p>
          <a:endParaRPr lang="zh-CN" altLang="en-US"/>
        </a:p>
      </dgm:t>
    </dgm:pt>
    <dgm:pt modelId="{9FC41EEC-7E77-4A9A-B3A7-100D64CBA97E}" type="sibTrans" cxnId="{F0A23843-8B42-436F-85F4-51E90800DB07}">
      <dgm:prSet/>
      <dgm:spPr/>
      <dgm:t>
        <a:bodyPr/>
        <a:lstStyle/>
        <a:p>
          <a:endParaRPr lang="zh-CN" altLang="en-US"/>
        </a:p>
      </dgm:t>
    </dgm:pt>
    <dgm:pt modelId="{043EDB60-B114-4852-B011-2E8718557152}" type="pres">
      <dgm:prSet presAssocID="{DEBB5183-E1BD-4131-92E0-2B5F28629D3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2515F0-97E0-4349-9969-E1184FB043E4}" type="pres">
      <dgm:prSet presAssocID="{F59A2A6A-66E9-44E0-AAFD-5D0D34FB1664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3141F2DC-C292-4550-9D17-A9A5EAF8E979}" type="pres">
      <dgm:prSet presAssocID="{36E1644F-426B-4387-998B-5CAD6232CB03}" presName="parTrans" presStyleLbl="bgSibTrans2D1" presStyleIdx="0" presStyleCnt="4"/>
      <dgm:spPr/>
      <dgm:t>
        <a:bodyPr/>
        <a:lstStyle/>
        <a:p>
          <a:endParaRPr lang="zh-CN" altLang="en-US"/>
        </a:p>
      </dgm:t>
    </dgm:pt>
    <dgm:pt modelId="{2CDC2349-7D16-41D9-9DC0-FE819EA1BE70}" type="pres">
      <dgm:prSet presAssocID="{E214D390-1C1A-4858-B7B8-B93B237A194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9CA072-9857-408E-A442-0D8C5B7E1F58}" type="pres">
      <dgm:prSet presAssocID="{005E9813-6F5B-48DD-B94B-0CDC17B188DE}" presName="parTrans" presStyleLbl="bgSibTrans2D1" presStyleIdx="1" presStyleCnt="4"/>
      <dgm:spPr/>
      <dgm:t>
        <a:bodyPr/>
        <a:lstStyle/>
        <a:p>
          <a:endParaRPr lang="zh-CN" altLang="en-US"/>
        </a:p>
      </dgm:t>
    </dgm:pt>
    <dgm:pt modelId="{CDC37E09-32D7-406C-86F4-8037D53C953D}" type="pres">
      <dgm:prSet presAssocID="{6F84F990-BD19-4B0F-B5FB-417B38AC5EA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E56CF5-B3A6-4436-BE05-0CF5304A958E}" type="pres">
      <dgm:prSet presAssocID="{0442799A-08BE-45B9-9253-7812554E03C3}" presName="parTrans" presStyleLbl="bgSibTrans2D1" presStyleIdx="2" presStyleCnt="4"/>
      <dgm:spPr/>
      <dgm:t>
        <a:bodyPr/>
        <a:lstStyle/>
        <a:p>
          <a:endParaRPr lang="zh-CN" altLang="en-US"/>
        </a:p>
      </dgm:t>
    </dgm:pt>
    <dgm:pt modelId="{1544F5E6-CA31-4ED6-ADA9-37467720B315}" type="pres">
      <dgm:prSet presAssocID="{3C30C2C3-5A0D-432B-9338-845A28900C6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144765-0AEF-4243-BC08-F120CC00307D}" type="pres">
      <dgm:prSet presAssocID="{7561F03A-5F5F-425F-8C1E-B873269F2486}" presName="parTrans" presStyleLbl="bgSibTrans2D1" presStyleIdx="3" presStyleCnt="4"/>
      <dgm:spPr/>
      <dgm:t>
        <a:bodyPr/>
        <a:lstStyle/>
        <a:p>
          <a:endParaRPr lang="zh-CN" altLang="en-US"/>
        </a:p>
      </dgm:t>
    </dgm:pt>
    <dgm:pt modelId="{466C5B04-76C7-454A-B9C6-40369081727A}" type="pres">
      <dgm:prSet presAssocID="{86D4E0EF-E4AC-4567-A0CC-AD748584293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A8A172C-5673-48F8-96A2-3B97343CD657}" type="presOf" srcId="{E214D390-1C1A-4858-B7B8-B93B237A1941}" destId="{2CDC2349-7D16-41D9-9DC0-FE819EA1BE70}" srcOrd="0" destOrd="0" presId="urn:microsoft.com/office/officeart/2005/8/layout/radial4"/>
    <dgm:cxn modelId="{196EB95F-D0CA-401B-8595-1FFFD2D37A50}" type="presOf" srcId="{3C30C2C3-5A0D-432B-9338-845A28900C66}" destId="{1544F5E6-CA31-4ED6-ADA9-37467720B315}" srcOrd="0" destOrd="0" presId="urn:microsoft.com/office/officeart/2005/8/layout/radial4"/>
    <dgm:cxn modelId="{2773D623-A898-4A49-BBF1-796389640520}" type="presOf" srcId="{005E9813-6F5B-48DD-B94B-0CDC17B188DE}" destId="{B59CA072-9857-408E-A442-0D8C5B7E1F58}" srcOrd="0" destOrd="0" presId="urn:microsoft.com/office/officeart/2005/8/layout/radial4"/>
    <dgm:cxn modelId="{8598C709-D350-4DB9-8BFB-8FDDEAC07DFC}" type="presOf" srcId="{0442799A-08BE-45B9-9253-7812554E03C3}" destId="{BCE56CF5-B3A6-4436-BE05-0CF5304A958E}" srcOrd="0" destOrd="0" presId="urn:microsoft.com/office/officeart/2005/8/layout/radial4"/>
    <dgm:cxn modelId="{F0A23843-8B42-436F-85F4-51E90800DB07}" srcId="{F59A2A6A-66E9-44E0-AAFD-5D0D34FB1664}" destId="{3C30C2C3-5A0D-432B-9338-845A28900C66}" srcOrd="2" destOrd="0" parTransId="{0442799A-08BE-45B9-9253-7812554E03C3}" sibTransId="{9FC41EEC-7E77-4A9A-B3A7-100D64CBA97E}"/>
    <dgm:cxn modelId="{6ECE28F5-F8D4-471A-BD2F-FC5507E16E68}" type="presOf" srcId="{86D4E0EF-E4AC-4567-A0CC-AD748584293A}" destId="{466C5B04-76C7-454A-B9C6-40369081727A}" srcOrd="0" destOrd="0" presId="urn:microsoft.com/office/officeart/2005/8/layout/radial4"/>
    <dgm:cxn modelId="{BB5AD0C8-636D-4923-8AAD-6E4421E65DD8}" srcId="{DEBB5183-E1BD-4131-92E0-2B5F28629D32}" destId="{F59A2A6A-66E9-44E0-AAFD-5D0D34FB1664}" srcOrd="0" destOrd="0" parTransId="{D0037C2A-5278-4488-B71A-774BC24D37B5}" sibTransId="{A7FD66E6-7328-48F8-943E-3375277A15B9}"/>
    <dgm:cxn modelId="{B7F310A5-BE7F-4977-A2C2-8D15F9003E36}" srcId="{F59A2A6A-66E9-44E0-AAFD-5D0D34FB1664}" destId="{E214D390-1C1A-4858-B7B8-B93B237A1941}" srcOrd="0" destOrd="0" parTransId="{36E1644F-426B-4387-998B-5CAD6232CB03}" sibTransId="{F9C9210B-1691-461D-9073-8CB05DAB69F4}"/>
    <dgm:cxn modelId="{9AAF6AAE-297F-4B83-9FCC-86461549063A}" srcId="{F59A2A6A-66E9-44E0-AAFD-5D0D34FB1664}" destId="{6F84F990-BD19-4B0F-B5FB-417B38AC5EA8}" srcOrd="1" destOrd="0" parTransId="{005E9813-6F5B-48DD-B94B-0CDC17B188DE}" sibTransId="{2B0FBFBA-8EA2-408C-BFE2-6201ACBF6185}"/>
    <dgm:cxn modelId="{C510B841-1B86-4AC2-A96B-E67521EC1DC2}" srcId="{F59A2A6A-66E9-44E0-AAFD-5D0D34FB1664}" destId="{86D4E0EF-E4AC-4567-A0CC-AD748584293A}" srcOrd="3" destOrd="0" parTransId="{7561F03A-5F5F-425F-8C1E-B873269F2486}" sibTransId="{DA7F0123-5DF9-4DC9-9241-235A1FF005B6}"/>
    <dgm:cxn modelId="{00074234-7B83-4B65-915C-D938661BC3EE}" type="presOf" srcId="{36E1644F-426B-4387-998B-5CAD6232CB03}" destId="{3141F2DC-C292-4550-9D17-A9A5EAF8E979}" srcOrd="0" destOrd="0" presId="urn:microsoft.com/office/officeart/2005/8/layout/radial4"/>
    <dgm:cxn modelId="{586936D4-7EFD-4F20-A2B3-45F340493FF9}" type="presOf" srcId="{F59A2A6A-66E9-44E0-AAFD-5D0D34FB1664}" destId="{332515F0-97E0-4349-9969-E1184FB043E4}" srcOrd="0" destOrd="0" presId="urn:microsoft.com/office/officeart/2005/8/layout/radial4"/>
    <dgm:cxn modelId="{AFC73410-4357-4326-BF65-0B3285EE42CD}" type="presOf" srcId="{6F84F990-BD19-4B0F-B5FB-417B38AC5EA8}" destId="{CDC37E09-32D7-406C-86F4-8037D53C953D}" srcOrd="0" destOrd="0" presId="urn:microsoft.com/office/officeart/2005/8/layout/radial4"/>
    <dgm:cxn modelId="{73DAF3E6-6D6C-494A-A315-7674F4D7D032}" type="presOf" srcId="{7561F03A-5F5F-425F-8C1E-B873269F2486}" destId="{17144765-0AEF-4243-BC08-F120CC00307D}" srcOrd="0" destOrd="0" presId="urn:microsoft.com/office/officeart/2005/8/layout/radial4"/>
    <dgm:cxn modelId="{0FA20175-4D92-49B9-9BFD-D023DE0D2943}" type="presOf" srcId="{DEBB5183-E1BD-4131-92E0-2B5F28629D32}" destId="{043EDB60-B114-4852-B011-2E8718557152}" srcOrd="0" destOrd="0" presId="urn:microsoft.com/office/officeart/2005/8/layout/radial4"/>
    <dgm:cxn modelId="{3C799A46-9100-4ACB-BA83-4A1A97396B3E}" type="presParOf" srcId="{043EDB60-B114-4852-B011-2E8718557152}" destId="{332515F0-97E0-4349-9969-E1184FB043E4}" srcOrd="0" destOrd="0" presId="urn:microsoft.com/office/officeart/2005/8/layout/radial4"/>
    <dgm:cxn modelId="{743D6BED-887B-4CA3-9816-ABAED8BA5275}" type="presParOf" srcId="{043EDB60-B114-4852-B011-2E8718557152}" destId="{3141F2DC-C292-4550-9D17-A9A5EAF8E979}" srcOrd="1" destOrd="0" presId="urn:microsoft.com/office/officeart/2005/8/layout/radial4"/>
    <dgm:cxn modelId="{33AC38A6-3C91-478E-AADA-11BE4627A002}" type="presParOf" srcId="{043EDB60-B114-4852-B011-2E8718557152}" destId="{2CDC2349-7D16-41D9-9DC0-FE819EA1BE70}" srcOrd="2" destOrd="0" presId="urn:microsoft.com/office/officeart/2005/8/layout/radial4"/>
    <dgm:cxn modelId="{BBEBE76F-E149-4B30-88CB-DE719E32D96D}" type="presParOf" srcId="{043EDB60-B114-4852-B011-2E8718557152}" destId="{B59CA072-9857-408E-A442-0D8C5B7E1F58}" srcOrd="3" destOrd="0" presId="urn:microsoft.com/office/officeart/2005/8/layout/radial4"/>
    <dgm:cxn modelId="{DE100B07-6189-4098-8FC3-552BDD76C5B1}" type="presParOf" srcId="{043EDB60-B114-4852-B011-2E8718557152}" destId="{CDC37E09-32D7-406C-86F4-8037D53C953D}" srcOrd="4" destOrd="0" presId="urn:microsoft.com/office/officeart/2005/8/layout/radial4"/>
    <dgm:cxn modelId="{C41ADE6C-6123-4AF8-A386-B49CBE6057B9}" type="presParOf" srcId="{043EDB60-B114-4852-B011-2E8718557152}" destId="{BCE56CF5-B3A6-4436-BE05-0CF5304A958E}" srcOrd="5" destOrd="0" presId="urn:microsoft.com/office/officeart/2005/8/layout/radial4"/>
    <dgm:cxn modelId="{9E154799-A1AE-4A94-8D51-D891A93AEA26}" type="presParOf" srcId="{043EDB60-B114-4852-B011-2E8718557152}" destId="{1544F5E6-CA31-4ED6-ADA9-37467720B315}" srcOrd="6" destOrd="0" presId="urn:microsoft.com/office/officeart/2005/8/layout/radial4"/>
    <dgm:cxn modelId="{54B2C0DA-BA34-4E75-9EE7-EB998A9E962B}" type="presParOf" srcId="{043EDB60-B114-4852-B011-2E8718557152}" destId="{17144765-0AEF-4243-BC08-F120CC00307D}" srcOrd="7" destOrd="0" presId="urn:microsoft.com/office/officeart/2005/8/layout/radial4"/>
    <dgm:cxn modelId="{7917A0FC-866A-43EB-AE31-35E643403A80}" type="presParOf" srcId="{043EDB60-B114-4852-B011-2E8718557152}" destId="{466C5B04-76C7-454A-B9C6-40369081727A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F6191D-6920-43A4-A1F6-DC6CC83DBD65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3967148-A03F-4743-B8CB-9536F5ECC613}">
      <dgm:prSet phldrT="[文本]"/>
      <dgm:spPr/>
      <dgm:t>
        <a:bodyPr/>
        <a:lstStyle/>
        <a:p>
          <a:r>
            <a:rPr lang="zh-CN" altLang="en-US" dirty="0" smtClean="0"/>
            <a:t>初级</a:t>
          </a:r>
          <a:endParaRPr lang="zh-CN" altLang="en-US" dirty="0"/>
        </a:p>
      </dgm:t>
    </dgm:pt>
    <dgm:pt modelId="{95BA57BD-EA68-4EF9-9005-E0135B6A1147}" type="parTrans" cxnId="{C6BC8898-DB36-4510-A384-879FF035352A}">
      <dgm:prSet/>
      <dgm:spPr/>
      <dgm:t>
        <a:bodyPr/>
        <a:lstStyle/>
        <a:p>
          <a:endParaRPr lang="zh-CN" altLang="en-US"/>
        </a:p>
      </dgm:t>
    </dgm:pt>
    <dgm:pt modelId="{43E26294-0876-49F8-82B3-FE170FC8210F}" type="sibTrans" cxnId="{C6BC8898-DB36-4510-A384-879FF035352A}">
      <dgm:prSet/>
      <dgm:spPr/>
      <dgm:t>
        <a:bodyPr/>
        <a:lstStyle/>
        <a:p>
          <a:endParaRPr lang="zh-CN" altLang="en-US"/>
        </a:p>
      </dgm:t>
    </dgm:pt>
    <dgm:pt modelId="{FD47B4B7-6CB8-4C11-8000-9E7C992F5C33}">
      <dgm:prSet phldrT="[文本]"/>
      <dgm:spPr/>
      <dgm:t>
        <a:bodyPr/>
        <a:lstStyle/>
        <a:p>
          <a:r>
            <a:rPr lang="zh-CN" altLang="en-US" dirty="0" smtClean="0"/>
            <a:t>学习</a:t>
          </a:r>
          <a:endParaRPr lang="zh-CN" altLang="en-US" dirty="0"/>
        </a:p>
      </dgm:t>
    </dgm:pt>
    <dgm:pt modelId="{57AF9FB1-A438-4915-B94D-CD7E0681A895}" type="parTrans" cxnId="{FB0B0A7A-5645-423C-9DA9-1A21E5DB67CD}">
      <dgm:prSet/>
      <dgm:spPr/>
      <dgm:t>
        <a:bodyPr/>
        <a:lstStyle/>
        <a:p>
          <a:endParaRPr lang="zh-CN" altLang="en-US"/>
        </a:p>
      </dgm:t>
    </dgm:pt>
    <dgm:pt modelId="{7E055353-DFA1-415B-8BD5-776A42B5F91E}" type="sibTrans" cxnId="{FB0B0A7A-5645-423C-9DA9-1A21E5DB67CD}">
      <dgm:prSet/>
      <dgm:spPr/>
      <dgm:t>
        <a:bodyPr/>
        <a:lstStyle/>
        <a:p>
          <a:endParaRPr lang="zh-CN" altLang="en-US"/>
        </a:p>
      </dgm:t>
    </dgm:pt>
    <dgm:pt modelId="{8C63789E-250F-4FAB-9C29-48FE38AE54D8}">
      <dgm:prSet phldrT="[文本]"/>
      <dgm:spPr/>
      <dgm:t>
        <a:bodyPr/>
        <a:lstStyle/>
        <a:p>
          <a:r>
            <a:rPr lang="zh-CN" altLang="en-US" dirty="0" smtClean="0"/>
            <a:t>使用</a:t>
          </a:r>
          <a:endParaRPr lang="zh-CN" altLang="en-US" dirty="0"/>
        </a:p>
      </dgm:t>
    </dgm:pt>
    <dgm:pt modelId="{E6041C76-1F98-4869-BDCE-701DB0820CBB}" type="parTrans" cxnId="{7CF1E24A-329D-441E-B2A6-AD656E1D0DC7}">
      <dgm:prSet/>
      <dgm:spPr/>
      <dgm:t>
        <a:bodyPr/>
        <a:lstStyle/>
        <a:p>
          <a:endParaRPr lang="zh-CN" altLang="en-US"/>
        </a:p>
      </dgm:t>
    </dgm:pt>
    <dgm:pt modelId="{8F056540-74DA-46B8-B680-A17F48A4B910}" type="sibTrans" cxnId="{7CF1E24A-329D-441E-B2A6-AD656E1D0DC7}">
      <dgm:prSet/>
      <dgm:spPr/>
      <dgm:t>
        <a:bodyPr/>
        <a:lstStyle/>
        <a:p>
          <a:endParaRPr lang="zh-CN" altLang="en-US"/>
        </a:p>
      </dgm:t>
    </dgm:pt>
    <dgm:pt modelId="{C03BAC2D-0C92-477F-9892-556E85C1C6CD}">
      <dgm:prSet phldrT="[文本]"/>
      <dgm:spPr/>
      <dgm:t>
        <a:bodyPr/>
        <a:lstStyle/>
        <a:p>
          <a:r>
            <a:rPr lang="zh-CN" altLang="en-US" dirty="0" smtClean="0"/>
            <a:t>中级</a:t>
          </a:r>
          <a:endParaRPr lang="zh-CN" altLang="en-US" dirty="0"/>
        </a:p>
      </dgm:t>
    </dgm:pt>
    <dgm:pt modelId="{1D7C0799-C025-43DB-8D92-DA8100ACD2DD}" type="parTrans" cxnId="{D489BF7D-05D6-4E9C-9252-6F9A7AA71186}">
      <dgm:prSet/>
      <dgm:spPr/>
      <dgm:t>
        <a:bodyPr/>
        <a:lstStyle/>
        <a:p>
          <a:endParaRPr lang="zh-CN" altLang="en-US"/>
        </a:p>
      </dgm:t>
    </dgm:pt>
    <dgm:pt modelId="{08268A27-D7C7-431A-9176-3E2341742820}" type="sibTrans" cxnId="{D489BF7D-05D6-4E9C-9252-6F9A7AA71186}">
      <dgm:prSet/>
      <dgm:spPr/>
      <dgm:t>
        <a:bodyPr/>
        <a:lstStyle/>
        <a:p>
          <a:endParaRPr lang="zh-CN" altLang="en-US"/>
        </a:p>
      </dgm:t>
    </dgm:pt>
    <dgm:pt modelId="{134704BC-1BE1-47FF-AB5C-B8747DFA8E88}">
      <dgm:prSet phldrT="[文本]"/>
      <dgm:spPr/>
      <dgm:t>
        <a:bodyPr/>
        <a:lstStyle/>
        <a:p>
          <a:r>
            <a:rPr lang="zh-CN" altLang="en-US" dirty="0" smtClean="0"/>
            <a:t>归纳</a:t>
          </a:r>
          <a:endParaRPr lang="zh-CN" altLang="en-US" dirty="0"/>
        </a:p>
      </dgm:t>
    </dgm:pt>
    <dgm:pt modelId="{867F6648-47CA-4282-AC81-1367AEA33B9B}" type="parTrans" cxnId="{48D1C608-8097-4CE5-AE25-2D6E426686DA}">
      <dgm:prSet/>
      <dgm:spPr/>
      <dgm:t>
        <a:bodyPr/>
        <a:lstStyle/>
        <a:p>
          <a:endParaRPr lang="zh-CN" altLang="en-US"/>
        </a:p>
      </dgm:t>
    </dgm:pt>
    <dgm:pt modelId="{FA231EFA-0F12-4923-A245-F2E16BC16F4F}" type="sibTrans" cxnId="{48D1C608-8097-4CE5-AE25-2D6E426686DA}">
      <dgm:prSet/>
      <dgm:spPr/>
      <dgm:t>
        <a:bodyPr/>
        <a:lstStyle/>
        <a:p>
          <a:endParaRPr lang="zh-CN" altLang="en-US"/>
        </a:p>
      </dgm:t>
    </dgm:pt>
    <dgm:pt modelId="{87958878-3134-48F6-B5A1-A9172A8FB62B}">
      <dgm:prSet phldrT="[文本]"/>
      <dgm:spPr/>
      <dgm:t>
        <a:bodyPr/>
        <a:lstStyle/>
        <a:p>
          <a:r>
            <a:rPr lang="zh-CN" altLang="en-US" dirty="0" smtClean="0"/>
            <a:t>总结</a:t>
          </a:r>
          <a:endParaRPr lang="zh-CN" altLang="en-US" dirty="0"/>
        </a:p>
      </dgm:t>
    </dgm:pt>
    <dgm:pt modelId="{9922D263-9444-4D53-8434-AC5ED6F26C25}" type="parTrans" cxnId="{2E31288B-0FCA-478C-92B2-3DFC77D3922E}">
      <dgm:prSet/>
      <dgm:spPr/>
      <dgm:t>
        <a:bodyPr/>
        <a:lstStyle/>
        <a:p>
          <a:endParaRPr lang="zh-CN" altLang="en-US"/>
        </a:p>
      </dgm:t>
    </dgm:pt>
    <dgm:pt modelId="{E4B72F32-EE92-4AB6-8FA4-922F97F617B6}" type="sibTrans" cxnId="{2E31288B-0FCA-478C-92B2-3DFC77D3922E}">
      <dgm:prSet/>
      <dgm:spPr/>
      <dgm:t>
        <a:bodyPr/>
        <a:lstStyle/>
        <a:p>
          <a:endParaRPr lang="zh-CN" altLang="en-US"/>
        </a:p>
      </dgm:t>
    </dgm:pt>
    <dgm:pt modelId="{0EB3ACA8-6B96-4817-AD7A-3D0E60E9F912}">
      <dgm:prSet phldrT="[文本]"/>
      <dgm:spPr/>
      <dgm:t>
        <a:bodyPr/>
        <a:lstStyle/>
        <a:p>
          <a:r>
            <a:rPr lang="zh-CN" altLang="en-US" dirty="0" smtClean="0"/>
            <a:t>高级</a:t>
          </a:r>
          <a:endParaRPr lang="zh-CN" altLang="en-US" dirty="0"/>
        </a:p>
      </dgm:t>
    </dgm:pt>
    <dgm:pt modelId="{4427B1C6-6C34-415F-9857-0C2B48A0BE60}" type="parTrans" cxnId="{1E3BE972-134A-4904-B5E8-A7ECF73367D8}">
      <dgm:prSet/>
      <dgm:spPr/>
      <dgm:t>
        <a:bodyPr/>
        <a:lstStyle/>
        <a:p>
          <a:endParaRPr lang="zh-CN" altLang="en-US"/>
        </a:p>
      </dgm:t>
    </dgm:pt>
    <dgm:pt modelId="{E229CB78-75BC-43FC-AAB8-FCA6D8C7CEFD}" type="sibTrans" cxnId="{1E3BE972-134A-4904-B5E8-A7ECF73367D8}">
      <dgm:prSet/>
      <dgm:spPr/>
      <dgm:t>
        <a:bodyPr/>
        <a:lstStyle/>
        <a:p>
          <a:endParaRPr lang="zh-CN" altLang="en-US"/>
        </a:p>
      </dgm:t>
    </dgm:pt>
    <dgm:pt modelId="{6FABD4BC-E884-4B12-B7C4-4ECF53EC0B7E}">
      <dgm:prSet phldrT="[文本]"/>
      <dgm:spPr/>
      <dgm:t>
        <a:bodyPr/>
        <a:lstStyle/>
        <a:p>
          <a:r>
            <a:rPr lang="zh-CN" altLang="en-US" dirty="0" smtClean="0"/>
            <a:t>重构</a:t>
          </a:r>
          <a:endParaRPr lang="zh-CN" altLang="en-US" dirty="0"/>
        </a:p>
      </dgm:t>
    </dgm:pt>
    <dgm:pt modelId="{D3B78ED7-1D06-4759-AF2F-B792F988FA4C}" type="parTrans" cxnId="{0B0A9FBA-6E80-4317-9549-5AA7B8FED65A}">
      <dgm:prSet/>
      <dgm:spPr/>
      <dgm:t>
        <a:bodyPr/>
        <a:lstStyle/>
        <a:p>
          <a:endParaRPr lang="zh-CN" altLang="en-US"/>
        </a:p>
      </dgm:t>
    </dgm:pt>
    <dgm:pt modelId="{0F8D44E3-CAA6-4851-B05D-A965E137B4B4}" type="sibTrans" cxnId="{0B0A9FBA-6E80-4317-9549-5AA7B8FED65A}">
      <dgm:prSet/>
      <dgm:spPr/>
      <dgm:t>
        <a:bodyPr/>
        <a:lstStyle/>
        <a:p>
          <a:endParaRPr lang="zh-CN" altLang="en-US"/>
        </a:p>
      </dgm:t>
    </dgm:pt>
    <dgm:pt modelId="{2A554B87-E25A-4B60-BD83-66215E925879}">
      <dgm:prSet phldrT="[文本]"/>
      <dgm:spPr/>
      <dgm:t>
        <a:bodyPr/>
        <a:lstStyle/>
        <a:p>
          <a:r>
            <a:rPr lang="zh-CN" altLang="en-US" dirty="0" smtClean="0"/>
            <a:t>优化</a:t>
          </a:r>
          <a:endParaRPr lang="zh-CN" altLang="en-US" dirty="0"/>
        </a:p>
      </dgm:t>
    </dgm:pt>
    <dgm:pt modelId="{911190D1-B80F-49D9-A2E2-BDB9D8A82E01}" type="parTrans" cxnId="{AE57B511-B3EF-4B68-899E-648A8348D2FC}">
      <dgm:prSet/>
      <dgm:spPr/>
      <dgm:t>
        <a:bodyPr/>
        <a:lstStyle/>
        <a:p>
          <a:endParaRPr lang="zh-CN" altLang="en-US"/>
        </a:p>
      </dgm:t>
    </dgm:pt>
    <dgm:pt modelId="{3F21C2C2-E697-47A5-8E9A-92BE9CEBCFB4}" type="sibTrans" cxnId="{AE57B511-B3EF-4B68-899E-648A8348D2FC}">
      <dgm:prSet/>
      <dgm:spPr/>
      <dgm:t>
        <a:bodyPr/>
        <a:lstStyle/>
        <a:p>
          <a:endParaRPr lang="zh-CN" altLang="en-US"/>
        </a:p>
      </dgm:t>
    </dgm:pt>
    <dgm:pt modelId="{62ED5CE5-673A-4CDA-8DE0-4A882ECBE2F7}">
      <dgm:prSet phldrT="[文本]"/>
      <dgm:spPr/>
      <dgm:t>
        <a:bodyPr/>
        <a:lstStyle/>
        <a:p>
          <a:r>
            <a:rPr lang="zh-CN" altLang="en-US" dirty="0" smtClean="0"/>
            <a:t>资深</a:t>
          </a:r>
          <a:endParaRPr lang="zh-CN" altLang="en-US" dirty="0"/>
        </a:p>
      </dgm:t>
    </dgm:pt>
    <dgm:pt modelId="{50203D56-FF92-4DCE-9117-6C72B5A0544A}" type="parTrans" cxnId="{EAD0292D-D16E-4BCF-9ABE-457B55A73674}">
      <dgm:prSet/>
      <dgm:spPr/>
      <dgm:t>
        <a:bodyPr/>
        <a:lstStyle/>
        <a:p>
          <a:endParaRPr lang="zh-CN" altLang="en-US"/>
        </a:p>
      </dgm:t>
    </dgm:pt>
    <dgm:pt modelId="{814B0884-672C-4443-9522-A6B4BF0DF9FE}" type="sibTrans" cxnId="{EAD0292D-D16E-4BCF-9ABE-457B55A73674}">
      <dgm:prSet/>
      <dgm:spPr/>
      <dgm:t>
        <a:bodyPr/>
        <a:lstStyle/>
        <a:p>
          <a:endParaRPr lang="zh-CN" altLang="en-US"/>
        </a:p>
      </dgm:t>
    </dgm:pt>
    <dgm:pt modelId="{4653D8C0-377F-4FDB-BCC5-9DE06CB9DFE5}">
      <dgm:prSet phldrT="[文本]"/>
      <dgm:spPr/>
      <dgm:t>
        <a:bodyPr/>
        <a:lstStyle/>
        <a:p>
          <a:r>
            <a:rPr lang="zh-CN" altLang="en-US" dirty="0" smtClean="0"/>
            <a:t>规划</a:t>
          </a:r>
          <a:endParaRPr lang="zh-CN" altLang="en-US" dirty="0"/>
        </a:p>
      </dgm:t>
    </dgm:pt>
    <dgm:pt modelId="{2F063EA8-48DF-4302-A193-D52C336C7A9A}" type="parTrans" cxnId="{77277472-3404-4039-9B9E-FDB999281727}">
      <dgm:prSet/>
      <dgm:spPr/>
      <dgm:t>
        <a:bodyPr/>
        <a:lstStyle/>
        <a:p>
          <a:endParaRPr lang="zh-CN" altLang="en-US"/>
        </a:p>
      </dgm:t>
    </dgm:pt>
    <dgm:pt modelId="{FCC4F3A2-0057-4A9D-B820-5E0909EE6D4D}" type="sibTrans" cxnId="{77277472-3404-4039-9B9E-FDB999281727}">
      <dgm:prSet/>
      <dgm:spPr/>
      <dgm:t>
        <a:bodyPr/>
        <a:lstStyle/>
        <a:p>
          <a:endParaRPr lang="zh-CN" altLang="en-US"/>
        </a:p>
      </dgm:t>
    </dgm:pt>
    <dgm:pt modelId="{8740A11A-1D02-4752-BD4E-BD22CEA55215}">
      <dgm:prSet phldrT="[文本]"/>
      <dgm:spPr/>
      <dgm:t>
        <a:bodyPr/>
        <a:lstStyle/>
        <a:p>
          <a:r>
            <a:rPr lang="zh-CN" altLang="en-US" dirty="0" smtClean="0"/>
            <a:t>设计</a:t>
          </a:r>
          <a:endParaRPr lang="zh-CN" altLang="en-US" dirty="0"/>
        </a:p>
      </dgm:t>
    </dgm:pt>
    <dgm:pt modelId="{04B096D7-13E5-49AA-9F6C-F2E70A3698F2}" type="parTrans" cxnId="{AD894CD2-F300-41CC-A12A-4C9BF09E4DA7}">
      <dgm:prSet/>
      <dgm:spPr/>
      <dgm:t>
        <a:bodyPr/>
        <a:lstStyle/>
        <a:p>
          <a:endParaRPr lang="zh-CN" altLang="en-US"/>
        </a:p>
      </dgm:t>
    </dgm:pt>
    <dgm:pt modelId="{B7F150E8-698D-4BAE-BF35-36A1B47D25D6}" type="sibTrans" cxnId="{AD894CD2-F300-41CC-A12A-4C9BF09E4DA7}">
      <dgm:prSet/>
      <dgm:spPr/>
      <dgm:t>
        <a:bodyPr/>
        <a:lstStyle/>
        <a:p>
          <a:endParaRPr lang="zh-CN" altLang="en-US"/>
        </a:p>
      </dgm:t>
    </dgm:pt>
    <dgm:pt modelId="{3FBECD26-FFE0-4FCD-85E1-A0963241B3A0}">
      <dgm:prSet phldrT="[文本]"/>
      <dgm:spPr/>
      <dgm:t>
        <a:bodyPr/>
        <a:lstStyle/>
        <a:p>
          <a:r>
            <a:rPr lang="zh-CN" altLang="en-US" dirty="0" smtClean="0"/>
            <a:t>架构师</a:t>
          </a:r>
          <a:endParaRPr lang="zh-CN" altLang="en-US" dirty="0"/>
        </a:p>
      </dgm:t>
    </dgm:pt>
    <dgm:pt modelId="{2C5F3AFF-6DC0-4BCA-9806-2AE003D6F8E3}" type="parTrans" cxnId="{8D505AB0-6469-47A6-B89E-FCA9BDBCBAE1}">
      <dgm:prSet/>
      <dgm:spPr/>
      <dgm:t>
        <a:bodyPr/>
        <a:lstStyle/>
        <a:p>
          <a:endParaRPr lang="zh-CN" altLang="en-US"/>
        </a:p>
      </dgm:t>
    </dgm:pt>
    <dgm:pt modelId="{B3E77735-59C1-4ADC-92B2-04C3558BC8E6}" type="sibTrans" cxnId="{8D505AB0-6469-47A6-B89E-FCA9BDBCBAE1}">
      <dgm:prSet/>
      <dgm:spPr/>
      <dgm:t>
        <a:bodyPr/>
        <a:lstStyle/>
        <a:p>
          <a:endParaRPr lang="zh-CN" altLang="en-US"/>
        </a:p>
      </dgm:t>
    </dgm:pt>
    <dgm:pt modelId="{86373967-6115-42D7-891E-9C17D8ACC9A7}">
      <dgm:prSet phldrT="[文本]"/>
      <dgm:spPr/>
      <dgm:t>
        <a:bodyPr/>
        <a:lstStyle/>
        <a:p>
          <a:r>
            <a:rPr lang="zh-CN" altLang="en-US" dirty="0" smtClean="0"/>
            <a:t>战略</a:t>
          </a:r>
          <a:endParaRPr lang="zh-CN" altLang="en-US" dirty="0"/>
        </a:p>
      </dgm:t>
    </dgm:pt>
    <dgm:pt modelId="{B3CC3133-C37D-44AD-938A-15839B07616E}" type="parTrans" cxnId="{A8725122-34CB-4F10-89F2-D0D9AC8216BB}">
      <dgm:prSet/>
      <dgm:spPr/>
      <dgm:t>
        <a:bodyPr/>
        <a:lstStyle/>
        <a:p>
          <a:endParaRPr lang="zh-CN" altLang="en-US"/>
        </a:p>
      </dgm:t>
    </dgm:pt>
    <dgm:pt modelId="{FE6BDFD5-50E1-40D8-9E53-48F18AC555B5}" type="sibTrans" cxnId="{A8725122-34CB-4F10-89F2-D0D9AC8216BB}">
      <dgm:prSet/>
      <dgm:spPr/>
      <dgm:t>
        <a:bodyPr/>
        <a:lstStyle/>
        <a:p>
          <a:endParaRPr lang="zh-CN" altLang="en-US"/>
        </a:p>
      </dgm:t>
    </dgm:pt>
    <dgm:pt modelId="{F06D7C7F-78F4-467B-80E5-E9F1A5487A20}">
      <dgm:prSet phldrT="[文本]"/>
      <dgm:spPr/>
      <dgm:t>
        <a:bodyPr/>
        <a:lstStyle/>
        <a:p>
          <a:r>
            <a:rPr lang="zh-CN" altLang="en-US" dirty="0" smtClean="0"/>
            <a:t>决策</a:t>
          </a:r>
          <a:endParaRPr lang="zh-CN" altLang="en-US" dirty="0"/>
        </a:p>
      </dgm:t>
    </dgm:pt>
    <dgm:pt modelId="{CD8E00A7-2CF7-4C6D-A43D-1C012EAB53D0}" type="parTrans" cxnId="{A02DB611-D886-4C41-85DD-5E6B945308F5}">
      <dgm:prSet/>
      <dgm:spPr/>
      <dgm:t>
        <a:bodyPr/>
        <a:lstStyle/>
        <a:p>
          <a:endParaRPr lang="zh-CN" altLang="en-US"/>
        </a:p>
      </dgm:t>
    </dgm:pt>
    <dgm:pt modelId="{FF8EF773-9B81-4328-9B18-27DBB66E1009}" type="sibTrans" cxnId="{A02DB611-D886-4C41-85DD-5E6B945308F5}">
      <dgm:prSet/>
      <dgm:spPr/>
      <dgm:t>
        <a:bodyPr/>
        <a:lstStyle/>
        <a:p>
          <a:endParaRPr lang="zh-CN" altLang="en-US"/>
        </a:p>
      </dgm:t>
    </dgm:pt>
    <dgm:pt modelId="{2DBD5653-460A-4008-9E2A-5B133F6434CF}" type="pres">
      <dgm:prSet presAssocID="{5DF6191D-6920-43A4-A1F6-DC6CC83DBD6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EF4BD5C-755B-44DB-A560-2D66EBAA2FCF}" type="pres">
      <dgm:prSet presAssocID="{5DF6191D-6920-43A4-A1F6-DC6CC83DBD65}" presName="tSp" presStyleCnt="0"/>
      <dgm:spPr/>
    </dgm:pt>
    <dgm:pt modelId="{170DAEE0-6F76-42C8-AFE5-664C0D8830D3}" type="pres">
      <dgm:prSet presAssocID="{5DF6191D-6920-43A4-A1F6-DC6CC83DBD65}" presName="bSp" presStyleCnt="0"/>
      <dgm:spPr/>
    </dgm:pt>
    <dgm:pt modelId="{CC6C2958-55C9-44C3-AC0E-04F2CB9544C4}" type="pres">
      <dgm:prSet presAssocID="{5DF6191D-6920-43A4-A1F6-DC6CC83DBD65}" presName="process" presStyleCnt="0"/>
      <dgm:spPr/>
    </dgm:pt>
    <dgm:pt modelId="{95259BE2-7D39-416C-BF48-F89E73F1F31B}" type="pres">
      <dgm:prSet presAssocID="{83967148-A03F-4743-B8CB-9536F5ECC613}" presName="composite1" presStyleCnt="0"/>
      <dgm:spPr/>
    </dgm:pt>
    <dgm:pt modelId="{6B5DEB2D-0EF6-417D-9B03-ED30BFF29C97}" type="pres">
      <dgm:prSet presAssocID="{83967148-A03F-4743-B8CB-9536F5ECC613}" presName="dummyNode1" presStyleLbl="node1" presStyleIdx="0" presStyleCnt="5"/>
      <dgm:spPr/>
    </dgm:pt>
    <dgm:pt modelId="{6DDBEE25-C422-4402-9CDB-626C75443D33}" type="pres">
      <dgm:prSet presAssocID="{83967148-A03F-4743-B8CB-9536F5ECC613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011009-A556-4CA7-9AAD-EE957B3F88EF}" type="pres">
      <dgm:prSet presAssocID="{83967148-A03F-4743-B8CB-9536F5ECC613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A67B0C-E223-4FA5-9C91-49BF4C7456D1}" type="pres">
      <dgm:prSet presAssocID="{83967148-A03F-4743-B8CB-9536F5ECC613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64BA28-4A99-46C1-A662-4F3035FCA30E}" type="pres">
      <dgm:prSet presAssocID="{83967148-A03F-4743-B8CB-9536F5ECC613}" presName="connSite1" presStyleCnt="0"/>
      <dgm:spPr/>
    </dgm:pt>
    <dgm:pt modelId="{0AD36E7E-1118-4D63-82F1-E1DDB10C26DD}" type="pres">
      <dgm:prSet presAssocID="{43E26294-0876-49F8-82B3-FE170FC8210F}" presName="Name9" presStyleLbl="sibTrans2D1" presStyleIdx="0" presStyleCnt="4"/>
      <dgm:spPr/>
      <dgm:t>
        <a:bodyPr/>
        <a:lstStyle/>
        <a:p>
          <a:endParaRPr lang="zh-CN" altLang="en-US"/>
        </a:p>
      </dgm:t>
    </dgm:pt>
    <dgm:pt modelId="{C8BD53B4-55B5-4A40-84BE-B4F183C48DB3}" type="pres">
      <dgm:prSet presAssocID="{C03BAC2D-0C92-477F-9892-556E85C1C6CD}" presName="composite2" presStyleCnt="0"/>
      <dgm:spPr/>
    </dgm:pt>
    <dgm:pt modelId="{64234A38-7EE6-4D91-A605-738E9E367622}" type="pres">
      <dgm:prSet presAssocID="{C03BAC2D-0C92-477F-9892-556E85C1C6CD}" presName="dummyNode2" presStyleLbl="node1" presStyleIdx="0" presStyleCnt="5"/>
      <dgm:spPr/>
    </dgm:pt>
    <dgm:pt modelId="{BA55105C-516E-45F5-A8A8-DB06A3C569C5}" type="pres">
      <dgm:prSet presAssocID="{C03BAC2D-0C92-477F-9892-556E85C1C6CD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BCE022-10DF-4C02-936E-57CDEF84FB5B}" type="pres">
      <dgm:prSet presAssocID="{C03BAC2D-0C92-477F-9892-556E85C1C6CD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6D2402-259D-4FCB-AF30-84BBCCAF62D0}" type="pres">
      <dgm:prSet presAssocID="{C03BAC2D-0C92-477F-9892-556E85C1C6CD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C38DEC-C50A-4ED9-9586-D624FCA28849}" type="pres">
      <dgm:prSet presAssocID="{C03BAC2D-0C92-477F-9892-556E85C1C6CD}" presName="connSite2" presStyleCnt="0"/>
      <dgm:spPr/>
    </dgm:pt>
    <dgm:pt modelId="{CF85062F-A43A-4953-9067-4BE1FC5E8FBA}" type="pres">
      <dgm:prSet presAssocID="{08268A27-D7C7-431A-9176-3E2341742820}" presName="Name18" presStyleLbl="sibTrans2D1" presStyleIdx="1" presStyleCnt="4"/>
      <dgm:spPr/>
      <dgm:t>
        <a:bodyPr/>
        <a:lstStyle/>
        <a:p>
          <a:endParaRPr lang="zh-CN" altLang="en-US"/>
        </a:p>
      </dgm:t>
    </dgm:pt>
    <dgm:pt modelId="{604CE5BF-387B-4D6C-A6B9-315CE7A02BBF}" type="pres">
      <dgm:prSet presAssocID="{0EB3ACA8-6B96-4817-AD7A-3D0E60E9F912}" presName="composite1" presStyleCnt="0"/>
      <dgm:spPr/>
    </dgm:pt>
    <dgm:pt modelId="{96AEFC02-1032-4734-B0CA-BB79D9469DCC}" type="pres">
      <dgm:prSet presAssocID="{0EB3ACA8-6B96-4817-AD7A-3D0E60E9F912}" presName="dummyNode1" presStyleLbl="node1" presStyleIdx="1" presStyleCnt="5"/>
      <dgm:spPr/>
    </dgm:pt>
    <dgm:pt modelId="{5C84D4F2-59AF-4248-A673-7BBBFA9BFB28}" type="pres">
      <dgm:prSet presAssocID="{0EB3ACA8-6B96-4817-AD7A-3D0E60E9F912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4CBA65-0D6B-4767-AA9B-3603D64DB059}" type="pres">
      <dgm:prSet presAssocID="{0EB3ACA8-6B96-4817-AD7A-3D0E60E9F912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3556C6-2967-446A-8D0E-D38AF95C3D03}" type="pres">
      <dgm:prSet presAssocID="{0EB3ACA8-6B96-4817-AD7A-3D0E60E9F912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D1D738-25F9-4404-89A7-E8F59E7D57C9}" type="pres">
      <dgm:prSet presAssocID="{0EB3ACA8-6B96-4817-AD7A-3D0E60E9F912}" presName="connSite1" presStyleCnt="0"/>
      <dgm:spPr/>
    </dgm:pt>
    <dgm:pt modelId="{0BAD1C2C-6147-41B3-A60A-4A556978D8D4}" type="pres">
      <dgm:prSet presAssocID="{E229CB78-75BC-43FC-AAB8-FCA6D8C7CEFD}" presName="Name9" presStyleLbl="sibTrans2D1" presStyleIdx="2" presStyleCnt="4"/>
      <dgm:spPr/>
      <dgm:t>
        <a:bodyPr/>
        <a:lstStyle/>
        <a:p>
          <a:endParaRPr lang="zh-CN" altLang="en-US"/>
        </a:p>
      </dgm:t>
    </dgm:pt>
    <dgm:pt modelId="{3D1C57F5-9FAB-4A89-A89D-8E1B72F16387}" type="pres">
      <dgm:prSet presAssocID="{62ED5CE5-673A-4CDA-8DE0-4A882ECBE2F7}" presName="composite2" presStyleCnt="0"/>
      <dgm:spPr/>
    </dgm:pt>
    <dgm:pt modelId="{BEED92A1-9DA5-44A7-B541-CAFF43D6EACC}" type="pres">
      <dgm:prSet presAssocID="{62ED5CE5-673A-4CDA-8DE0-4A882ECBE2F7}" presName="dummyNode2" presStyleLbl="node1" presStyleIdx="2" presStyleCnt="5"/>
      <dgm:spPr/>
    </dgm:pt>
    <dgm:pt modelId="{61C526A2-49C6-4842-85F4-C55102216482}" type="pres">
      <dgm:prSet presAssocID="{62ED5CE5-673A-4CDA-8DE0-4A882ECBE2F7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9EA7D8-60DC-4DF7-B955-5BE0D20F7178}" type="pres">
      <dgm:prSet presAssocID="{62ED5CE5-673A-4CDA-8DE0-4A882ECBE2F7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6E4B17-D117-4E2B-8648-9B21E1F1B050}" type="pres">
      <dgm:prSet presAssocID="{62ED5CE5-673A-4CDA-8DE0-4A882ECBE2F7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0B5A26-6D04-410B-A542-E8AD86CD50A9}" type="pres">
      <dgm:prSet presAssocID="{62ED5CE5-673A-4CDA-8DE0-4A882ECBE2F7}" presName="connSite2" presStyleCnt="0"/>
      <dgm:spPr/>
    </dgm:pt>
    <dgm:pt modelId="{8F543F65-4D28-44ED-A139-8707FEC1780A}" type="pres">
      <dgm:prSet presAssocID="{814B0884-672C-4443-9522-A6B4BF0DF9FE}" presName="Name18" presStyleLbl="sibTrans2D1" presStyleIdx="3" presStyleCnt="4"/>
      <dgm:spPr/>
      <dgm:t>
        <a:bodyPr/>
        <a:lstStyle/>
        <a:p>
          <a:endParaRPr lang="zh-CN" altLang="en-US"/>
        </a:p>
      </dgm:t>
    </dgm:pt>
    <dgm:pt modelId="{AA6F2542-B3CB-4494-BAAF-FA9B25D25E3D}" type="pres">
      <dgm:prSet presAssocID="{3FBECD26-FFE0-4FCD-85E1-A0963241B3A0}" presName="composite1" presStyleCnt="0"/>
      <dgm:spPr/>
    </dgm:pt>
    <dgm:pt modelId="{B3670D86-E325-4CA4-8960-367096E9C565}" type="pres">
      <dgm:prSet presAssocID="{3FBECD26-FFE0-4FCD-85E1-A0963241B3A0}" presName="dummyNode1" presStyleLbl="node1" presStyleIdx="3" presStyleCnt="5"/>
      <dgm:spPr/>
    </dgm:pt>
    <dgm:pt modelId="{BEB422C7-22C9-4742-879C-C226080CDB87}" type="pres">
      <dgm:prSet presAssocID="{3FBECD26-FFE0-4FCD-85E1-A0963241B3A0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C03F52-902F-4C1D-9685-C03EC051B66A}" type="pres">
      <dgm:prSet presAssocID="{3FBECD26-FFE0-4FCD-85E1-A0963241B3A0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74BCCB-4071-4F27-A2DA-E6CEE1298834}" type="pres">
      <dgm:prSet presAssocID="{3FBECD26-FFE0-4FCD-85E1-A0963241B3A0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792AD2-16C4-4E68-A663-61504C3B9C9B}" type="pres">
      <dgm:prSet presAssocID="{3FBECD26-FFE0-4FCD-85E1-A0963241B3A0}" presName="connSite1" presStyleCnt="0"/>
      <dgm:spPr/>
    </dgm:pt>
  </dgm:ptLst>
  <dgm:cxnLst>
    <dgm:cxn modelId="{5FE36065-9E24-4746-8550-C54BB9CE04C5}" type="presOf" srcId="{4653D8C0-377F-4FDB-BCC5-9DE06CB9DFE5}" destId="{61C526A2-49C6-4842-85F4-C55102216482}" srcOrd="0" destOrd="0" presId="urn:microsoft.com/office/officeart/2005/8/layout/hProcess4"/>
    <dgm:cxn modelId="{DBDDF817-CB21-48AE-96DB-5ED6426B9416}" type="presOf" srcId="{0EB3ACA8-6B96-4817-AD7A-3D0E60E9F912}" destId="{C13556C6-2967-446A-8D0E-D38AF95C3D03}" srcOrd="0" destOrd="0" presId="urn:microsoft.com/office/officeart/2005/8/layout/hProcess4"/>
    <dgm:cxn modelId="{AE57B511-B3EF-4B68-899E-648A8348D2FC}" srcId="{0EB3ACA8-6B96-4817-AD7A-3D0E60E9F912}" destId="{2A554B87-E25A-4B60-BD83-66215E925879}" srcOrd="1" destOrd="0" parTransId="{911190D1-B80F-49D9-A2E2-BDB9D8A82E01}" sibTransId="{3F21C2C2-E697-47A5-8E9A-92BE9CEBCFB4}"/>
    <dgm:cxn modelId="{A8F3258F-88E7-447E-80D0-F977B82CA3E4}" type="presOf" srcId="{62ED5CE5-673A-4CDA-8DE0-4A882ECBE2F7}" destId="{DA6E4B17-D117-4E2B-8648-9B21E1F1B050}" srcOrd="0" destOrd="0" presId="urn:microsoft.com/office/officeart/2005/8/layout/hProcess4"/>
    <dgm:cxn modelId="{19DA3E3A-B9DB-44EA-8126-1F529DDE515C}" type="presOf" srcId="{8C63789E-250F-4FAB-9C29-48FE38AE54D8}" destId="{6DDBEE25-C422-4402-9CDB-626C75443D33}" srcOrd="0" destOrd="1" presId="urn:microsoft.com/office/officeart/2005/8/layout/hProcess4"/>
    <dgm:cxn modelId="{1E233FDF-C63F-421A-ABE9-73D22BD898E2}" type="presOf" srcId="{134704BC-1BE1-47FF-AB5C-B8747DFA8E88}" destId="{3ABCE022-10DF-4C02-936E-57CDEF84FB5B}" srcOrd="1" destOrd="0" presId="urn:microsoft.com/office/officeart/2005/8/layout/hProcess4"/>
    <dgm:cxn modelId="{C31C542A-33A2-45C0-AFAE-5533FE1CDE93}" type="presOf" srcId="{2A554B87-E25A-4B60-BD83-66215E925879}" destId="{5C84D4F2-59AF-4248-A673-7BBBFA9BFB28}" srcOrd="0" destOrd="1" presId="urn:microsoft.com/office/officeart/2005/8/layout/hProcess4"/>
    <dgm:cxn modelId="{D00562BC-90CF-412A-9159-CD8595B5A6EC}" type="presOf" srcId="{4653D8C0-377F-4FDB-BCC5-9DE06CB9DFE5}" destId="{259EA7D8-60DC-4DF7-B955-5BE0D20F7178}" srcOrd="1" destOrd="0" presId="urn:microsoft.com/office/officeart/2005/8/layout/hProcess4"/>
    <dgm:cxn modelId="{B9C7984F-2638-44FC-8F28-C7A8B09C4392}" type="presOf" srcId="{6FABD4BC-E884-4B12-B7C4-4ECF53EC0B7E}" destId="{5C84D4F2-59AF-4248-A673-7BBBFA9BFB28}" srcOrd="0" destOrd="0" presId="urn:microsoft.com/office/officeart/2005/8/layout/hProcess4"/>
    <dgm:cxn modelId="{4D4AD350-CD21-4AFF-BF50-474427753C19}" type="presOf" srcId="{E229CB78-75BC-43FC-AAB8-FCA6D8C7CEFD}" destId="{0BAD1C2C-6147-41B3-A60A-4A556978D8D4}" srcOrd="0" destOrd="0" presId="urn:microsoft.com/office/officeart/2005/8/layout/hProcess4"/>
    <dgm:cxn modelId="{6B25BEB0-A66E-4AFF-838D-148B6C2ADBE4}" type="presOf" srcId="{FD47B4B7-6CB8-4C11-8000-9E7C992F5C33}" destId="{6DDBEE25-C422-4402-9CDB-626C75443D33}" srcOrd="0" destOrd="0" presId="urn:microsoft.com/office/officeart/2005/8/layout/hProcess4"/>
    <dgm:cxn modelId="{CAD95525-D733-47BF-84FC-4001123FFE9C}" type="presOf" srcId="{F06D7C7F-78F4-467B-80E5-E9F1A5487A20}" destId="{BEB422C7-22C9-4742-879C-C226080CDB87}" srcOrd="0" destOrd="1" presId="urn:microsoft.com/office/officeart/2005/8/layout/hProcess4"/>
    <dgm:cxn modelId="{A02DB611-D886-4C41-85DD-5E6B945308F5}" srcId="{3FBECD26-FFE0-4FCD-85E1-A0963241B3A0}" destId="{F06D7C7F-78F4-467B-80E5-E9F1A5487A20}" srcOrd="1" destOrd="0" parTransId="{CD8E00A7-2CF7-4C6D-A43D-1C012EAB53D0}" sibTransId="{FF8EF773-9B81-4328-9B18-27DBB66E1009}"/>
    <dgm:cxn modelId="{1E0895A8-D281-4AB6-8B3B-0741106EB451}" type="presOf" srcId="{134704BC-1BE1-47FF-AB5C-B8747DFA8E88}" destId="{BA55105C-516E-45F5-A8A8-DB06A3C569C5}" srcOrd="0" destOrd="0" presId="urn:microsoft.com/office/officeart/2005/8/layout/hProcess4"/>
    <dgm:cxn modelId="{55D48866-C04B-43F4-8B7C-98034150ED0C}" type="presOf" srcId="{86373967-6115-42D7-891E-9C17D8ACC9A7}" destId="{BEB422C7-22C9-4742-879C-C226080CDB87}" srcOrd="0" destOrd="0" presId="urn:microsoft.com/office/officeart/2005/8/layout/hProcess4"/>
    <dgm:cxn modelId="{23B09F6B-6509-4F7F-B2C5-C6E0A045D4FB}" type="presOf" srcId="{FD47B4B7-6CB8-4C11-8000-9E7C992F5C33}" destId="{29011009-A556-4CA7-9AAD-EE957B3F88EF}" srcOrd="1" destOrd="0" presId="urn:microsoft.com/office/officeart/2005/8/layout/hProcess4"/>
    <dgm:cxn modelId="{8EEB78B5-99C2-4E64-B0BC-AAFAF9F96BC9}" type="presOf" srcId="{3FBECD26-FFE0-4FCD-85E1-A0963241B3A0}" destId="{4A74BCCB-4071-4F27-A2DA-E6CEE1298834}" srcOrd="0" destOrd="0" presId="urn:microsoft.com/office/officeart/2005/8/layout/hProcess4"/>
    <dgm:cxn modelId="{01EE4E4D-DE14-497D-B614-9D66859C15C0}" type="presOf" srcId="{87958878-3134-48F6-B5A1-A9172A8FB62B}" destId="{BA55105C-516E-45F5-A8A8-DB06A3C569C5}" srcOrd="0" destOrd="1" presId="urn:microsoft.com/office/officeart/2005/8/layout/hProcess4"/>
    <dgm:cxn modelId="{77277472-3404-4039-9B9E-FDB999281727}" srcId="{62ED5CE5-673A-4CDA-8DE0-4A882ECBE2F7}" destId="{4653D8C0-377F-4FDB-BCC5-9DE06CB9DFE5}" srcOrd="0" destOrd="0" parTransId="{2F063EA8-48DF-4302-A193-D52C336C7A9A}" sibTransId="{FCC4F3A2-0057-4A9D-B820-5E0909EE6D4D}"/>
    <dgm:cxn modelId="{AD894CD2-F300-41CC-A12A-4C9BF09E4DA7}" srcId="{62ED5CE5-673A-4CDA-8DE0-4A882ECBE2F7}" destId="{8740A11A-1D02-4752-BD4E-BD22CEA55215}" srcOrd="1" destOrd="0" parTransId="{04B096D7-13E5-49AA-9F6C-F2E70A3698F2}" sibTransId="{B7F150E8-698D-4BAE-BF35-36A1B47D25D6}"/>
    <dgm:cxn modelId="{7CF1E24A-329D-441E-B2A6-AD656E1D0DC7}" srcId="{83967148-A03F-4743-B8CB-9536F5ECC613}" destId="{8C63789E-250F-4FAB-9C29-48FE38AE54D8}" srcOrd="1" destOrd="0" parTransId="{E6041C76-1F98-4869-BDCE-701DB0820CBB}" sibTransId="{8F056540-74DA-46B8-B680-A17F48A4B910}"/>
    <dgm:cxn modelId="{0B0A9FBA-6E80-4317-9549-5AA7B8FED65A}" srcId="{0EB3ACA8-6B96-4817-AD7A-3D0E60E9F912}" destId="{6FABD4BC-E884-4B12-B7C4-4ECF53EC0B7E}" srcOrd="0" destOrd="0" parTransId="{D3B78ED7-1D06-4759-AF2F-B792F988FA4C}" sibTransId="{0F8D44E3-CAA6-4851-B05D-A965E137B4B4}"/>
    <dgm:cxn modelId="{1E3BE972-134A-4904-B5E8-A7ECF73367D8}" srcId="{5DF6191D-6920-43A4-A1F6-DC6CC83DBD65}" destId="{0EB3ACA8-6B96-4817-AD7A-3D0E60E9F912}" srcOrd="2" destOrd="0" parTransId="{4427B1C6-6C34-415F-9857-0C2B48A0BE60}" sibTransId="{E229CB78-75BC-43FC-AAB8-FCA6D8C7CEFD}"/>
    <dgm:cxn modelId="{B9B5FA96-B051-4181-ABEB-BD21C16CC59A}" type="presOf" srcId="{43E26294-0876-49F8-82B3-FE170FC8210F}" destId="{0AD36E7E-1118-4D63-82F1-E1DDB10C26DD}" srcOrd="0" destOrd="0" presId="urn:microsoft.com/office/officeart/2005/8/layout/hProcess4"/>
    <dgm:cxn modelId="{C6BC8898-DB36-4510-A384-879FF035352A}" srcId="{5DF6191D-6920-43A4-A1F6-DC6CC83DBD65}" destId="{83967148-A03F-4743-B8CB-9536F5ECC613}" srcOrd="0" destOrd="0" parTransId="{95BA57BD-EA68-4EF9-9005-E0135B6A1147}" sibTransId="{43E26294-0876-49F8-82B3-FE170FC8210F}"/>
    <dgm:cxn modelId="{B96EA374-8336-46A3-AABB-9A67B301AF98}" type="presOf" srcId="{8740A11A-1D02-4752-BD4E-BD22CEA55215}" destId="{259EA7D8-60DC-4DF7-B955-5BE0D20F7178}" srcOrd="1" destOrd="1" presId="urn:microsoft.com/office/officeart/2005/8/layout/hProcess4"/>
    <dgm:cxn modelId="{A8725122-34CB-4F10-89F2-D0D9AC8216BB}" srcId="{3FBECD26-FFE0-4FCD-85E1-A0963241B3A0}" destId="{86373967-6115-42D7-891E-9C17D8ACC9A7}" srcOrd="0" destOrd="0" parTransId="{B3CC3133-C37D-44AD-938A-15839B07616E}" sibTransId="{FE6BDFD5-50E1-40D8-9E53-48F18AC555B5}"/>
    <dgm:cxn modelId="{FB0B0A7A-5645-423C-9DA9-1A21E5DB67CD}" srcId="{83967148-A03F-4743-B8CB-9536F5ECC613}" destId="{FD47B4B7-6CB8-4C11-8000-9E7C992F5C33}" srcOrd="0" destOrd="0" parTransId="{57AF9FB1-A438-4915-B94D-CD7E0681A895}" sibTransId="{7E055353-DFA1-415B-8BD5-776A42B5F91E}"/>
    <dgm:cxn modelId="{B211C4F0-8B08-49ED-B90B-66A92B5B2D8A}" type="presOf" srcId="{C03BAC2D-0C92-477F-9892-556E85C1C6CD}" destId="{B76D2402-259D-4FCB-AF30-84BBCCAF62D0}" srcOrd="0" destOrd="0" presId="urn:microsoft.com/office/officeart/2005/8/layout/hProcess4"/>
    <dgm:cxn modelId="{DB408086-643D-4608-874D-C28CEA9A2723}" type="presOf" srcId="{8740A11A-1D02-4752-BD4E-BD22CEA55215}" destId="{61C526A2-49C6-4842-85F4-C55102216482}" srcOrd="0" destOrd="1" presId="urn:microsoft.com/office/officeart/2005/8/layout/hProcess4"/>
    <dgm:cxn modelId="{2DB93BE1-B368-4322-AE03-5B0AD92EE347}" type="presOf" srcId="{6FABD4BC-E884-4B12-B7C4-4ECF53EC0B7E}" destId="{D44CBA65-0D6B-4767-AA9B-3603D64DB059}" srcOrd="1" destOrd="0" presId="urn:microsoft.com/office/officeart/2005/8/layout/hProcess4"/>
    <dgm:cxn modelId="{8D02A428-30BB-408E-922B-F7BC17D71271}" type="presOf" srcId="{814B0884-672C-4443-9522-A6B4BF0DF9FE}" destId="{8F543F65-4D28-44ED-A139-8707FEC1780A}" srcOrd="0" destOrd="0" presId="urn:microsoft.com/office/officeart/2005/8/layout/hProcess4"/>
    <dgm:cxn modelId="{42734541-DAC3-4A90-9686-4BC6001897C0}" type="presOf" srcId="{08268A27-D7C7-431A-9176-3E2341742820}" destId="{CF85062F-A43A-4953-9067-4BE1FC5E8FBA}" srcOrd="0" destOrd="0" presId="urn:microsoft.com/office/officeart/2005/8/layout/hProcess4"/>
    <dgm:cxn modelId="{2E31288B-0FCA-478C-92B2-3DFC77D3922E}" srcId="{C03BAC2D-0C92-477F-9892-556E85C1C6CD}" destId="{87958878-3134-48F6-B5A1-A9172A8FB62B}" srcOrd="1" destOrd="0" parTransId="{9922D263-9444-4D53-8434-AC5ED6F26C25}" sibTransId="{E4B72F32-EE92-4AB6-8FA4-922F97F617B6}"/>
    <dgm:cxn modelId="{B8925C6B-E3B0-4761-8434-5D7EF61B8821}" type="presOf" srcId="{2A554B87-E25A-4B60-BD83-66215E925879}" destId="{D44CBA65-0D6B-4767-AA9B-3603D64DB059}" srcOrd="1" destOrd="1" presId="urn:microsoft.com/office/officeart/2005/8/layout/hProcess4"/>
    <dgm:cxn modelId="{5D458192-4405-4727-9E31-50F0AD2E472B}" type="presOf" srcId="{86373967-6115-42D7-891E-9C17D8ACC9A7}" destId="{46C03F52-902F-4C1D-9685-C03EC051B66A}" srcOrd="1" destOrd="0" presId="urn:microsoft.com/office/officeart/2005/8/layout/hProcess4"/>
    <dgm:cxn modelId="{B761FF8A-D9D3-4A4D-B479-D9CD65398FA0}" type="presOf" srcId="{87958878-3134-48F6-B5A1-A9172A8FB62B}" destId="{3ABCE022-10DF-4C02-936E-57CDEF84FB5B}" srcOrd="1" destOrd="1" presId="urn:microsoft.com/office/officeart/2005/8/layout/hProcess4"/>
    <dgm:cxn modelId="{EAD0292D-D16E-4BCF-9ABE-457B55A73674}" srcId="{5DF6191D-6920-43A4-A1F6-DC6CC83DBD65}" destId="{62ED5CE5-673A-4CDA-8DE0-4A882ECBE2F7}" srcOrd="3" destOrd="0" parTransId="{50203D56-FF92-4DCE-9117-6C72B5A0544A}" sibTransId="{814B0884-672C-4443-9522-A6B4BF0DF9FE}"/>
    <dgm:cxn modelId="{8D505AB0-6469-47A6-B89E-FCA9BDBCBAE1}" srcId="{5DF6191D-6920-43A4-A1F6-DC6CC83DBD65}" destId="{3FBECD26-FFE0-4FCD-85E1-A0963241B3A0}" srcOrd="4" destOrd="0" parTransId="{2C5F3AFF-6DC0-4BCA-9806-2AE003D6F8E3}" sibTransId="{B3E77735-59C1-4ADC-92B2-04C3558BC8E6}"/>
    <dgm:cxn modelId="{49E605E1-AFAA-4012-BB53-C7BF27C2D24E}" type="presOf" srcId="{83967148-A03F-4743-B8CB-9536F5ECC613}" destId="{8EA67B0C-E223-4FA5-9C91-49BF4C7456D1}" srcOrd="0" destOrd="0" presId="urn:microsoft.com/office/officeart/2005/8/layout/hProcess4"/>
    <dgm:cxn modelId="{124B7DD2-2687-49C9-9045-BB51C48665B1}" type="presOf" srcId="{5DF6191D-6920-43A4-A1F6-DC6CC83DBD65}" destId="{2DBD5653-460A-4008-9E2A-5B133F6434CF}" srcOrd="0" destOrd="0" presId="urn:microsoft.com/office/officeart/2005/8/layout/hProcess4"/>
    <dgm:cxn modelId="{D489BF7D-05D6-4E9C-9252-6F9A7AA71186}" srcId="{5DF6191D-6920-43A4-A1F6-DC6CC83DBD65}" destId="{C03BAC2D-0C92-477F-9892-556E85C1C6CD}" srcOrd="1" destOrd="0" parTransId="{1D7C0799-C025-43DB-8D92-DA8100ACD2DD}" sibTransId="{08268A27-D7C7-431A-9176-3E2341742820}"/>
    <dgm:cxn modelId="{C45B198A-FB31-4CA2-AA88-33E7D1928B18}" type="presOf" srcId="{F06D7C7F-78F4-467B-80E5-E9F1A5487A20}" destId="{46C03F52-902F-4C1D-9685-C03EC051B66A}" srcOrd="1" destOrd="1" presId="urn:microsoft.com/office/officeart/2005/8/layout/hProcess4"/>
    <dgm:cxn modelId="{4A4D1775-3B26-401C-BFB3-18B4FA2843A2}" type="presOf" srcId="{8C63789E-250F-4FAB-9C29-48FE38AE54D8}" destId="{29011009-A556-4CA7-9AAD-EE957B3F88EF}" srcOrd="1" destOrd="1" presId="urn:microsoft.com/office/officeart/2005/8/layout/hProcess4"/>
    <dgm:cxn modelId="{48D1C608-8097-4CE5-AE25-2D6E426686DA}" srcId="{C03BAC2D-0C92-477F-9892-556E85C1C6CD}" destId="{134704BC-1BE1-47FF-AB5C-B8747DFA8E88}" srcOrd="0" destOrd="0" parTransId="{867F6648-47CA-4282-AC81-1367AEA33B9B}" sibTransId="{FA231EFA-0F12-4923-A245-F2E16BC16F4F}"/>
    <dgm:cxn modelId="{4E52AF0E-FCE0-4D0C-8BED-1C50F86E3AF0}" type="presParOf" srcId="{2DBD5653-460A-4008-9E2A-5B133F6434CF}" destId="{FEF4BD5C-755B-44DB-A560-2D66EBAA2FCF}" srcOrd="0" destOrd="0" presId="urn:microsoft.com/office/officeart/2005/8/layout/hProcess4"/>
    <dgm:cxn modelId="{05A0B433-96CF-4288-9446-2C6D0A5EDF9E}" type="presParOf" srcId="{2DBD5653-460A-4008-9E2A-5B133F6434CF}" destId="{170DAEE0-6F76-42C8-AFE5-664C0D8830D3}" srcOrd="1" destOrd="0" presId="urn:microsoft.com/office/officeart/2005/8/layout/hProcess4"/>
    <dgm:cxn modelId="{9EED2AE4-576D-42CE-A458-1F6D520920C5}" type="presParOf" srcId="{2DBD5653-460A-4008-9E2A-5B133F6434CF}" destId="{CC6C2958-55C9-44C3-AC0E-04F2CB9544C4}" srcOrd="2" destOrd="0" presId="urn:microsoft.com/office/officeart/2005/8/layout/hProcess4"/>
    <dgm:cxn modelId="{5E1D99AF-8D79-4EFB-9596-2775C14E5F15}" type="presParOf" srcId="{CC6C2958-55C9-44C3-AC0E-04F2CB9544C4}" destId="{95259BE2-7D39-416C-BF48-F89E73F1F31B}" srcOrd="0" destOrd="0" presId="urn:microsoft.com/office/officeart/2005/8/layout/hProcess4"/>
    <dgm:cxn modelId="{F0334D77-4B18-477A-B297-36C0460E6CE0}" type="presParOf" srcId="{95259BE2-7D39-416C-BF48-F89E73F1F31B}" destId="{6B5DEB2D-0EF6-417D-9B03-ED30BFF29C97}" srcOrd="0" destOrd="0" presId="urn:microsoft.com/office/officeart/2005/8/layout/hProcess4"/>
    <dgm:cxn modelId="{41D5F8B2-B974-48DC-BEAE-20E5EE84F276}" type="presParOf" srcId="{95259BE2-7D39-416C-BF48-F89E73F1F31B}" destId="{6DDBEE25-C422-4402-9CDB-626C75443D33}" srcOrd="1" destOrd="0" presId="urn:microsoft.com/office/officeart/2005/8/layout/hProcess4"/>
    <dgm:cxn modelId="{340505A3-4D81-4300-B3F2-00E9EC976D14}" type="presParOf" srcId="{95259BE2-7D39-416C-BF48-F89E73F1F31B}" destId="{29011009-A556-4CA7-9AAD-EE957B3F88EF}" srcOrd="2" destOrd="0" presId="urn:microsoft.com/office/officeart/2005/8/layout/hProcess4"/>
    <dgm:cxn modelId="{B94ECE59-6D08-4EDA-80E3-56C756ADB43F}" type="presParOf" srcId="{95259BE2-7D39-416C-BF48-F89E73F1F31B}" destId="{8EA67B0C-E223-4FA5-9C91-49BF4C7456D1}" srcOrd="3" destOrd="0" presId="urn:microsoft.com/office/officeart/2005/8/layout/hProcess4"/>
    <dgm:cxn modelId="{D850A0EB-2AC4-41BA-8B63-2E258B27C7C4}" type="presParOf" srcId="{95259BE2-7D39-416C-BF48-F89E73F1F31B}" destId="{8064BA28-4A99-46C1-A662-4F3035FCA30E}" srcOrd="4" destOrd="0" presId="urn:microsoft.com/office/officeart/2005/8/layout/hProcess4"/>
    <dgm:cxn modelId="{96E10BE8-EB94-43A5-8F30-D2ED908C1F59}" type="presParOf" srcId="{CC6C2958-55C9-44C3-AC0E-04F2CB9544C4}" destId="{0AD36E7E-1118-4D63-82F1-E1DDB10C26DD}" srcOrd="1" destOrd="0" presId="urn:microsoft.com/office/officeart/2005/8/layout/hProcess4"/>
    <dgm:cxn modelId="{AF69C425-0507-4FC8-81A4-45804943CA79}" type="presParOf" srcId="{CC6C2958-55C9-44C3-AC0E-04F2CB9544C4}" destId="{C8BD53B4-55B5-4A40-84BE-B4F183C48DB3}" srcOrd="2" destOrd="0" presId="urn:microsoft.com/office/officeart/2005/8/layout/hProcess4"/>
    <dgm:cxn modelId="{D2082235-0D55-4509-AAEA-408B6928C882}" type="presParOf" srcId="{C8BD53B4-55B5-4A40-84BE-B4F183C48DB3}" destId="{64234A38-7EE6-4D91-A605-738E9E367622}" srcOrd="0" destOrd="0" presId="urn:microsoft.com/office/officeart/2005/8/layout/hProcess4"/>
    <dgm:cxn modelId="{E89CFD16-4B2E-427B-85CA-6A5228D45D68}" type="presParOf" srcId="{C8BD53B4-55B5-4A40-84BE-B4F183C48DB3}" destId="{BA55105C-516E-45F5-A8A8-DB06A3C569C5}" srcOrd="1" destOrd="0" presId="urn:microsoft.com/office/officeart/2005/8/layout/hProcess4"/>
    <dgm:cxn modelId="{5AC12134-6D5F-412A-A7E6-7CEC5BCEE251}" type="presParOf" srcId="{C8BD53B4-55B5-4A40-84BE-B4F183C48DB3}" destId="{3ABCE022-10DF-4C02-936E-57CDEF84FB5B}" srcOrd="2" destOrd="0" presId="urn:microsoft.com/office/officeart/2005/8/layout/hProcess4"/>
    <dgm:cxn modelId="{230A8E43-A9DC-4624-A32A-2A89F3815F57}" type="presParOf" srcId="{C8BD53B4-55B5-4A40-84BE-B4F183C48DB3}" destId="{B76D2402-259D-4FCB-AF30-84BBCCAF62D0}" srcOrd="3" destOrd="0" presId="urn:microsoft.com/office/officeart/2005/8/layout/hProcess4"/>
    <dgm:cxn modelId="{4AE83397-1EAF-4A41-AF68-2B6BA02C18E6}" type="presParOf" srcId="{C8BD53B4-55B5-4A40-84BE-B4F183C48DB3}" destId="{6BC38DEC-C50A-4ED9-9586-D624FCA28849}" srcOrd="4" destOrd="0" presId="urn:microsoft.com/office/officeart/2005/8/layout/hProcess4"/>
    <dgm:cxn modelId="{1C392140-C58B-434E-9FAA-832EEB8DA104}" type="presParOf" srcId="{CC6C2958-55C9-44C3-AC0E-04F2CB9544C4}" destId="{CF85062F-A43A-4953-9067-4BE1FC5E8FBA}" srcOrd="3" destOrd="0" presId="urn:microsoft.com/office/officeart/2005/8/layout/hProcess4"/>
    <dgm:cxn modelId="{75CDE4A4-92FE-4F43-A214-23B8BBF3BB3E}" type="presParOf" srcId="{CC6C2958-55C9-44C3-AC0E-04F2CB9544C4}" destId="{604CE5BF-387B-4D6C-A6B9-315CE7A02BBF}" srcOrd="4" destOrd="0" presId="urn:microsoft.com/office/officeart/2005/8/layout/hProcess4"/>
    <dgm:cxn modelId="{2DC867D0-F98D-4BF5-B034-FB841A10E093}" type="presParOf" srcId="{604CE5BF-387B-4D6C-A6B9-315CE7A02BBF}" destId="{96AEFC02-1032-4734-B0CA-BB79D9469DCC}" srcOrd="0" destOrd="0" presId="urn:microsoft.com/office/officeart/2005/8/layout/hProcess4"/>
    <dgm:cxn modelId="{20475F1F-8643-4FE8-AE9E-8E186D74D2A5}" type="presParOf" srcId="{604CE5BF-387B-4D6C-A6B9-315CE7A02BBF}" destId="{5C84D4F2-59AF-4248-A673-7BBBFA9BFB28}" srcOrd="1" destOrd="0" presId="urn:microsoft.com/office/officeart/2005/8/layout/hProcess4"/>
    <dgm:cxn modelId="{1DD108C7-DB63-45AB-9A4A-D8E14B42E0DE}" type="presParOf" srcId="{604CE5BF-387B-4D6C-A6B9-315CE7A02BBF}" destId="{D44CBA65-0D6B-4767-AA9B-3603D64DB059}" srcOrd="2" destOrd="0" presId="urn:microsoft.com/office/officeart/2005/8/layout/hProcess4"/>
    <dgm:cxn modelId="{E9BA8828-6FC8-4638-B16D-FB46C382EF48}" type="presParOf" srcId="{604CE5BF-387B-4D6C-A6B9-315CE7A02BBF}" destId="{C13556C6-2967-446A-8D0E-D38AF95C3D03}" srcOrd="3" destOrd="0" presId="urn:microsoft.com/office/officeart/2005/8/layout/hProcess4"/>
    <dgm:cxn modelId="{20BAB846-D8A3-4D9A-A2DC-3E94DBACFA2B}" type="presParOf" srcId="{604CE5BF-387B-4D6C-A6B9-315CE7A02BBF}" destId="{CDD1D738-25F9-4404-89A7-E8F59E7D57C9}" srcOrd="4" destOrd="0" presId="urn:microsoft.com/office/officeart/2005/8/layout/hProcess4"/>
    <dgm:cxn modelId="{A0AC3E6D-E807-4B55-ACB5-1889AB3B27EA}" type="presParOf" srcId="{CC6C2958-55C9-44C3-AC0E-04F2CB9544C4}" destId="{0BAD1C2C-6147-41B3-A60A-4A556978D8D4}" srcOrd="5" destOrd="0" presId="urn:microsoft.com/office/officeart/2005/8/layout/hProcess4"/>
    <dgm:cxn modelId="{A9CFB450-2B86-4569-984F-2403900474F2}" type="presParOf" srcId="{CC6C2958-55C9-44C3-AC0E-04F2CB9544C4}" destId="{3D1C57F5-9FAB-4A89-A89D-8E1B72F16387}" srcOrd="6" destOrd="0" presId="urn:microsoft.com/office/officeart/2005/8/layout/hProcess4"/>
    <dgm:cxn modelId="{A92F475D-8C13-4151-ADA2-A056905F0496}" type="presParOf" srcId="{3D1C57F5-9FAB-4A89-A89D-8E1B72F16387}" destId="{BEED92A1-9DA5-44A7-B541-CAFF43D6EACC}" srcOrd="0" destOrd="0" presId="urn:microsoft.com/office/officeart/2005/8/layout/hProcess4"/>
    <dgm:cxn modelId="{CDAE311E-2594-4882-8DD6-665CE21A4B99}" type="presParOf" srcId="{3D1C57F5-9FAB-4A89-A89D-8E1B72F16387}" destId="{61C526A2-49C6-4842-85F4-C55102216482}" srcOrd="1" destOrd="0" presId="urn:microsoft.com/office/officeart/2005/8/layout/hProcess4"/>
    <dgm:cxn modelId="{EA1D2BAD-9A65-49FE-AFF8-6B52ACF127B8}" type="presParOf" srcId="{3D1C57F5-9FAB-4A89-A89D-8E1B72F16387}" destId="{259EA7D8-60DC-4DF7-B955-5BE0D20F7178}" srcOrd="2" destOrd="0" presId="urn:microsoft.com/office/officeart/2005/8/layout/hProcess4"/>
    <dgm:cxn modelId="{D3D20112-1DD6-48FE-B330-CC328177C900}" type="presParOf" srcId="{3D1C57F5-9FAB-4A89-A89D-8E1B72F16387}" destId="{DA6E4B17-D117-4E2B-8648-9B21E1F1B050}" srcOrd="3" destOrd="0" presId="urn:microsoft.com/office/officeart/2005/8/layout/hProcess4"/>
    <dgm:cxn modelId="{0751916C-864A-4B92-8530-99BA889542FD}" type="presParOf" srcId="{3D1C57F5-9FAB-4A89-A89D-8E1B72F16387}" destId="{5B0B5A26-6D04-410B-A542-E8AD86CD50A9}" srcOrd="4" destOrd="0" presId="urn:microsoft.com/office/officeart/2005/8/layout/hProcess4"/>
    <dgm:cxn modelId="{06ECE71C-4D9F-4DD9-AA6C-76A762FF8F83}" type="presParOf" srcId="{CC6C2958-55C9-44C3-AC0E-04F2CB9544C4}" destId="{8F543F65-4D28-44ED-A139-8707FEC1780A}" srcOrd="7" destOrd="0" presId="urn:microsoft.com/office/officeart/2005/8/layout/hProcess4"/>
    <dgm:cxn modelId="{F5BE90B0-99F1-4162-9677-F732C57A50BF}" type="presParOf" srcId="{CC6C2958-55C9-44C3-AC0E-04F2CB9544C4}" destId="{AA6F2542-B3CB-4494-BAAF-FA9B25D25E3D}" srcOrd="8" destOrd="0" presId="urn:microsoft.com/office/officeart/2005/8/layout/hProcess4"/>
    <dgm:cxn modelId="{F25A1725-9CB4-4916-987C-0C17C2E36D0C}" type="presParOf" srcId="{AA6F2542-B3CB-4494-BAAF-FA9B25D25E3D}" destId="{B3670D86-E325-4CA4-8960-367096E9C565}" srcOrd="0" destOrd="0" presId="urn:microsoft.com/office/officeart/2005/8/layout/hProcess4"/>
    <dgm:cxn modelId="{67FAC15D-960F-4696-932E-65DA960C8DAF}" type="presParOf" srcId="{AA6F2542-B3CB-4494-BAAF-FA9B25D25E3D}" destId="{BEB422C7-22C9-4742-879C-C226080CDB87}" srcOrd="1" destOrd="0" presId="urn:microsoft.com/office/officeart/2005/8/layout/hProcess4"/>
    <dgm:cxn modelId="{58BFB21C-48AF-46F0-95CA-FA3D3502C50B}" type="presParOf" srcId="{AA6F2542-B3CB-4494-BAAF-FA9B25D25E3D}" destId="{46C03F52-902F-4C1D-9685-C03EC051B66A}" srcOrd="2" destOrd="0" presId="urn:microsoft.com/office/officeart/2005/8/layout/hProcess4"/>
    <dgm:cxn modelId="{A94EE929-FB2E-4ACD-BBE1-13E12D1B9F1F}" type="presParOf" srcId="{AA6F2542-B3CB-4494-BAAF-FA9B25D25E3D}" destId="{4A74BCCB-4071-4F27-A2DA-E6CEE1298834}" srcOrd="3" destOrd="0" presId="urn:microsoft.com/office/officeart/2005/8/layout/hProcess4"/>
    <dgm:cxn modelId="{9289C053-F281-4435-98BC-A30DF0452AA7}" type="presParOf" srcId="{AA6F2542-B3CB-4494-BAAF-FA9B25D25E3D}" destId="{4B792AD2-16C4-4E68-A663-61504C3B9C9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E50373-8620-4F1A-9096-E6162B74DE0B}" type="doc">
      <dgm:prSet loTypeId="urn:microsoft.com/office/officeart/2005/8/layout/chevron1" loCatId="process" qsTypeId="urn:microsoft.com/office/officeart/2005/8/quickstyle/simple5" qsCatId="simple" csTypeId="urn:microsoft.com/office/officeart/2005/8/colors/accent1_1" csCatId="accent1" phldr="1"/>
      <dgm:spPr/>
    </dgm:pt>
    <dgm:pt modelId="{F6B53224-05BE-4C66-9821-89951F73F69D}">
      <dgm:prSet phldrT="[文本]" custT="1"/>
      <dgm:spPr/>
      <dgm:t>
        <a:bodyPr/>
        <a:lstStyle/>
        <a:p>
          <a:r>
            <a:rPr lang="zh-CN" altLang="en-US" sz="2400" dirty="0" smtClean="0"/>
            <a:t>认识问题</a:t>
          </a:r>
          <a:endParaRPr lang="zh-CN" altLang="en-US" sz="2400" dirty="0"/>
        </a:p>
      </dgm:t>
    </dgm:pt>
    <dgm:pt modelId="{1ED68D4C-DBE0-4B5D-B9A4-336C44C918F9}" type="parTrans" cxnId="{4B63BD7E-9617-484A-88B7-42B20DD39F12}">
      <dgm:prSet/>
      <dgm:spPr/>
      <dgm:t>
        <a:bodyPr/>
        <a:lstStyle/>
        <a:p>
          <a:endParaRPr lang="zh-CN" altLang="en-US" sz="2400"/>
        </a:p>
      </dgm:t>
    </dgm:pt>
    <dgm:pt modelId="{29C02777-1F02-4AF5-859B-5F75790F1802}" type="sibTrans" cxnId="{4B63BD7E-9617-484A-88B7-42B20DD39F12}">
      <dgm:prSet/>
      <dgm:spPr/>
      <dgm:t>
        <a:bodyPr/>
        <a:lstStyle/>
        <a:p>
          <a:endParaRPr lang="zh-CN" altLang="en-US" sz="2400"/>
        </a:p>
      </dgm:t>
    </dgm:pt>
    <dgm:pt modelId="{1E3CABB9-C314-45F8-B78F-E12F1A6AD7CF}">
      <dgm:prSet phldrT="[文本]" custT="1"/>
      <dgm:spPr/>
      <dgm:t>
        <a:bodyPr/>
        <a:lstStyle/>
        <a:p>
          <a:r>
            <a:rPr lang="zh-CN" altLang="en-US" sz="2400" dirty="0" smtClean="0"/>
            <a:t>分析问题</a:t>
          </a:r>
          <a:endParaRPr lang="zh-CN" altLang="en-US" sz="2400" dirty="0"/>
        </a:p>
      </dgm:t>
    </dgm:pt>
    <dgm:pt modelId="{0F94E1AA-CD9E-4019-A238-D1AA5AB42D6B}" type="parTrans" cxnId="{38BDF022-DE8D-4BBD-BBD3-BF43CBD577A6}">
      <dgm:prSet/>
      <dgm:spPr/>
      <dgm:t>
        <a:bodyPr/>
        <a:lstStyle/>
        <a:p>
          <a:endParaRPr lang="zh-CN" altLang="en-US" sz="2400"/>
        </a:p>
      </dgm:t>
    </dgm:pt>
    <dgm:pt modelId="{B3034902-685C-4815-A5A9-A941F758810B}" type="sibTrans" cxnId="{38BDF022-DE8D-4BBD-BBD3-BF43CBD577A6}">
      <dgm:prSet/>
      <dgm:spPr/>
      <dgm:t>
        <a:bodyPr/>
        <a:lstStyle/>
        <a:p>
          <a:endParaRPr lang="zh-CN" altLang="en-US" sz="2400"/>
        </a:p>
      </dgm:t>
    </dgm:pt>
    <dgm:pt modelId="{136BD207-3714-4A10-809B-78CD643F4467}">
      <dgm:prSet phldrT="[文本]" custT="1"/>
      <dgm:spPr/>
      <dgm:t>
        <a:bodyPr/>
        <a:lstStyle/>
        <a:p>
          <a:r>
            <a:rPr lang="zh-CN" altLang="en-US" sz="2400" dirty="0" smtClean="0"/>
            <a:t>解决问题</a:t>
          </a:r>
          <a:endParaRPr lang="zh-CN" altLang="en-US" sz="2400" dirty="0"/>
        </a:p>
      </dgm:t>
    </dgm:pt>
    <dgm:pt modelId="{E7FD17E2-DA23-400E-8631-67C3B393965B}" type="parTrans" cxnId="{E535D0D9-3A49-4683-AFC6-97C0F7FC3CE8}">
      <dgm:prSet/>
      <dgm:spPr/>
      <dgm:t>
        <a:bodyPr/>
        <a:lstStyle/>
        <a:p>
          <a:endParaRPr lang="zh-CN" altLang="en-US" sz="2400"/>
        </a:p>
      </dgm:t>
    </dgm:pt>
    <dgm:pt modelId="{8F3C121F-35D3-4245-8E48-0B87C03EDBE4}" type="sibTrans" cxnId="{E535D0D9-3A49-4683-AFC6-97C0F7FC3CE8}">
      <dgm:prSet/>
      <dgm:spPr/>
      <dgm:t>
        <a:bodyPr/>
        <a:lstStyle/>
        <a:p>
          <a:endParaRPr lang="zh-CN" altLang="en-US" sz="2400"/>
        </a:p>
      </dgm:t>
    </dgm:pt>
    <dgm:pt modelId="{1A922D1C-020D-4146-8BD8-F3A75C6AB9D2}" type="pres">
      <dgm:prSet presAssocID="{C1E50373-8620-4F1A-9096-E6162B74DE0B}" presName="Name0" presStyleCnt="0">
        <dgm:presLayoutVars>
          <dgm:dir/>
          <dgm:animLvl val="lvl"/>
          <dgm:resizeHandles val="exact"/>
        </dgm:presLayoutVars>
      </dgm:prSet>
      <dgm:spPr/>
    </dgm:pt>
    <dgm:pt modelId="{4DFDCE98-FD33-4D35-98F4-B2A3A83F1727}" type="pres">
      <dgm:prSet presAssocID="{F6B53224-05BE-4C66-9821-89951F73F69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13F4A0-BCA4-4738-AEF1-6828AA11C82F}" type="pres">
      <dgm:prSet presAssocID="{29C02777-1F02-4AF5-859B-5F75790F1802}" presName="parTxOnlySpace" presStyleCnt="0"/>
      <dgm:spPr/>
    </dgm:pt>
    <dgm:pt modelId="{31E086D0-A946-443D-ADF0-CAE2C9343013}" type="pres">
      <dgm:prSet presAssocID="{1E3CABB9-C314-45F8-B78F-E12F1A6AD7C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0763EF-61E3-4393-8DBB-B7566416178F}" type="pres">
      <dgm:prSet presAssocID="{B3034902-685C-4815-A5A9-A941F758810B}" presName="parTxOnlySpace" presStyleCnt="0"/>
      <dgm:spPr/>
    </dgm:pt>
    <dgm:pt modelId="{DB7C026D-B94F-4CB9-9DD7-321E5EC567E3}" type="pres">
      <dgm:prSet presAssocID="{136BD207-3714-4A10-809B-78CD643F446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85A525C-678E-4468-95DA-F6A57F21A250}" type="presOf" srcId="{1E3CABB9-C314-45F8-B78F-E12F1A6AD7CF}" destId="{31E086D0-A946-443D-ADF0-CAE2C9343013}" srcOrd="0" destOrd="0" presId="urn:microsoft.com/office/officeart/2005/8/layout/chevron1"/>
    <dgm:cxn modelId="{E535D0D9-3A49-4683-AFC6-97C0F7FC3CE8}" srcId="{C1E50373-8620-4F1A-9096-E6162B74DE0B}" destId="{136BD207-3714-4A10-809B-78CD643F4467}" srcOrd="2" destOrd="0" parTransId="{E7FD17E2-DA23-400E-8631-67C3B393965B}" sibTransId="{8F3C121F-35D3-4245-8E48-0B87C03EDBE4}"/>
    <dgm:cxn modelId="{8C134784-D9C0-4CEA-9BB5-DF2016CFC54B}" type="presOf" srcId="{C1E50373-8620-4F1A-9096-E6162B74DE0B}" destId="{1A922D1C-020D-4146-8BD8-F3A75C6AB9D2}" srcOrd="0" destOrd="0" presId="urn:microsoft.com/office/officeart/2005/8/layout/chevron1"/>
    <dgm:cxn modelId="{38BDF022-DE8D-4BBD-BBD3-BF43CBD577A6}" srcId="{C1E50373-8620-4F1A-9096-E6162B74DE0B}" destId="{1E3CABB9-C314-45F8-B78F-E12F1A6AD7CF}" srcOrd="1" destOrd="0" parTransId="{0F94E1AA-CD9E-4019-A238-D1AA5AB42D6B}" sibTransId="{B3034902-685C-4815-A5A9-A941F758810B}"/>
    <dgm:cxn modelId="{4399136A-CE68-4ED1-AF77-74B6098286CE}" type="presOf" srcId="{F6B53224-05BE-4C66-9821-89951F73F69D}" destId="{4DFDCE98-FD33-4D35-98F4-B2A3A83F1727}" srcOrd="0" destOrd="0" presId="urn:microsoft.com/office/officeart/2005/8/layout/chevron1"/>
    <dgm:cxn modelId="{4B63BD7E-9617-484A-88B7-42B20DD39F12}" srcId="{C1E50373-8620-4F1A-9096-E6162B74DE0B}" destId="{F6B53224-05BE-4C66-9821-89951F73F69D}" srcOrd="0" destOrd="0" parTransId="{1ED68D4C-DBE0-4B5D-B9A4-336C44C918F9}" sibTransId="{29C02777-1F02-4AF5-859B-5F75790F1802}"/>
    <dgm:cxn modelId="{A932AE25-3406-4595-918B-5F38330CDDA4}" type="presOf" srcId="{136BD207-3714-4A10-809B-78CD643F4467}" destId="{DB7C026D-B94F-4CB9-9DD7-321E5EC567E3}" srcOrd="0" destOrd="0" presId="urn:microsoft.com/office/officeart/2005/8/layout/chevron1"/>
    <dgm:cxn modelId="{435A54DD-F17B-4EFE-95A2-A93828F4F75F}" type="presParOf" srcId="{1A922D1C-020D-4146-8BD8-F3A75C6AB9D2}" destId="{4DFDCE98-FD33-4D35-98F4-B2A3A83F1727}" srcOrd="0" destOrd="0" presId="urn:microsoft.com/office/officeart/2005/8/layout/chevron1"/>
    <dgm:cxn modelId="{1CCE87C8-08F9-41F3-9FAC-AFC4E4DAA46D}" type="presParOf" srcId="{1A922D1C-020D-4146-8BD8-F3A75C6AB9D2}" destId="{EF13F4A0-BCA4-4738-AEF1-6828AA11C82F}" srcOrd="1" destOrd="0" presId="urn:microsoft.com/office/officeart/2005/8/layout/chevron1"/>
    <dgm:cxn modelId="{ADF46497-BDDB-42D6-893A-20FD7F8AE1CF}" type="presParOf" srcId="{1A922D1C-020D-4146-8BD8-F3A75C6AB9D2}" destId="{31E086D0-A946-443D-ADF0-CAE2C9343013}" srcOrd="2" destOrd="0" presId="urn:microsoft.com/office/officeart/2005/8/layout/chevron1"/>
    <dgm:cxn modelId="{6EE9AA4E-BF27-4C03-9053-8E9526A9D3E3}" type="presParOf" srcId="{1A922D1C-020D-4146-8BD8-F3A75C6AB9D2}" destId="{690763EF-61E3-4393-8DBB-B7566416178F}" srcOrd="3" destOrd="0" presId="urn:microsoft.com/office/officeart/2005/8/layout/chevron1"/>
    <dgm:cxn modelId="{313133B6-8019-4F9F-8525-6678CEA94173}" type="presParOf" srcId="{1A922D1C-020D-4146-8BD8-F3A75C6AB9D2}" destId="{DB7C026D-B94F-4CB9-9DD7-321E5EC567E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248EFA-64CC-4BE0-91CA-553845F1CB10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0D9375B0-DBFE-4C1D-95E3-4137D92A5164}">
      <dgm:prSet phldrT="[文本]"/>
      <dgm:spPr/>
      <dgm:t>
        <a:bodyPr/>
        <a:lstStyle/>
        <a:p>
          <a:r>
            <a:rPr lang="zh-CN" altLang="en-US" dirty="0" smtClean="0"/>
            <a:t>负责完成重要项目产生重大价值</a:t>
          </a:r>
          <a:endParaRPr lang="zh-CN" altLang="en-US" dirty="0"/>
        </a:p>
      </dgm:t>
    </dgm:pt>
    <dgm:pt modelId="{AD16989D-A289-4C44-9881-A29E2E007DE3}" type="parTrans" cxnId="{6C600E56-3DF6-4714-B93B-09E7E57DB62D}">
      <dgm:prSet/>
      <dgm:spPr/>
      <dgm:t>
        <a:bodyPr/>
        <a:lstStyle/>
        <a:p>
          <a:endParaRPr lang="zh-CN" altLang="en-US"/>
        </a:p>
      </dgm:t>
    </dgm:pt>
    <dgm:pt modelId="{4ADD15CE-78DC-4C5B-800C-CDC1980B1E54}" type="sibTrans" cxnId="{6C600E56-3DF6-4714-B93B-09E7E57DB62D}">
      <dgm:prSet/>
      <dgm:spPr/>
      <dgm:t>
        <a:bodyPr/>
        <a:lstStyle/>
        <a:p>
          <a:endParaRPr lang="zh-CN" altLang="en-US"/>
        </a:p>
      </dgm:t>
    </dgm:pt>
    <dgm:pt modelId="{35402307-0B4F-4304-A7C3-9D019B4C250E}">
      <dgm:prSet phldrT="[文本]"/>
      <dgm:spPr/>
      <dgm:t>
        <a:bodyPr/>
        <a:lstStyle/>
        <a:p>
          <a:r>
            <a:rPr lang="zh-CN" altLang="en-US" dirty="0" smtClean="0"/>
            <a:t>攻克难题完成重大优化</a:t>
          </a:r>
          <a:endParaRPr lang="zh-CN" altLang="en-US" dirty="0"/>
        </a:p>
      </dgm:t>
    </dgm:pt>
    <dgm:pt modelId="{65A9CA2A-A47C-49D4-A51C-6FB9B4B6A98E}" type="parTrans" cxnId="{43D1802A-B94F-4038-863D-7404FA1F8981}">
      <dgm:prSet/>
      <dgm:spPr/>
      <dgm:t>
        <a:bodyPr/>
        <a:lstStyle/>
        <a:p>
          <a:endParaRPr lang="zh-CN" altLang="en-US"/>
        </a:p>
      </dgm:t>
    </dgm:pt>
    <dgm:pt modelId="{87CBFBD4-8AA7-46E5-8C96-27CDBE413108}" type="sibTrans" cxnId="{43D1802A-B94F-4038-863D-7404FA1F8981}">
      <dgm:prSet/>
      <dgm:spPr/>
      <dgm:t>
        <a:bodyPr/>
        <a:lstStyle/>
        <a:p>
          <a:endParaRPr lang="zh-CN" altLang="en-US"/>
        </a:p>
      </dgm:t>
    </dgm:pt>
    <dgm:pt modelId="{EBDA8BC9-2C7E-4CF2-A0D3-60D86CC81E41}">
      <dgm:prSet phldrT="[文本]"/>
      <dgm:spPr/>
      <dgm:t>
        <a:bodyPr/>
        <a:lstStyle/>
        <a:p>
          <a:r>
            <a:rPr lang="zh-CN" altLang="en-US" dirty="0" smtClean="0"/>
            <a:t>出色完成本职范围内工作</a:t>
          </a:r>
          <a:endParaRPr lang="zh-CN" altLang="en-US" dirty="0"/>
        </a:p>
      </dgm:t>
    </dgm:pt>
    <dgm:pt modelId="{18F6E045-660C-49A7-853E-532CFFBCF3EB}" type="parTrans" cxnId="{16FEE5DD-704C-4610-AB4D-4449D850CAE9}">
      <dgm:prSet/>
      <dgm:spPr/>
      <dgm:t>
        <a:bodyPr/>
        <a:lstStyle/>
        <a:p>
          <a:endParaRPr lang="zh-CN" altLang="en-US"/>
        </a:p>
      </dgm:t>
    </dgm:pt>
    <dgm:pt modelId="{F6B269BF-6FBB-4EB0-B0B5-65D534967E34}" type="sibTrans" cxnId="{16FEE5DD-704C-4610-AB4D-4449D850CAE9}">
      <dgm:prSet/>
      <dgm:spPr/>
      <dgm:t>
        <a:bodyPr/>
        <a:lstStyle/>
        <a:p>
          <a:endParaRPr lang="zh-CN" altLang="en-US"/>
        </a:p>
      </dgm:t>
    </dgm:pt>
    <dgm:pt modelId="{6CBE28CB-D8E4-456D-9A29-276C4CC096FC}" type="pres">
      <dgm:prSet presAssocID="{AD248EFA-64CC-4BE0-91CA-553845F1CB10}" presName="compositeShape" presStyleCnt="0">
        <dgm:presLayoutVars>
          <dgm:dir/>
          <dgm:resizeHandles/>
        </dgm:presLayoutVars>
      </dgm:prSet>
      <dgm:spPr/>
    </dgm:pt>
    <dgm:pt modelId="{4AD2F676-C93A-44A4-A3F9-1BBB95B2ECA4}" type="pres">
      <dgm:prSet presAssocID="{AD248EFA-64CC-4BE0-91CA-553845F1CB10}" presName="pyramid" presStyleLbl="node1" presStyleIdx="0" presStyleCnt="1"/>
      <dgm:spPr/>
    </dgm:pt>
    <dgm:pt modelId="{FFF43717-37D6-4D2D-AA97-C80E42BFD28A}" type="pres">
      <dgm:prSet presAssocID="{AD248EFA-64CC-4BE0-91CA-553845F1CB10}" presName="theList" presStyleCnt="0"/>
      <dgm:spPr/>
    </dgm:pt>
    <dgm:pt modelId="{53C90043-6794-48A4-90AE-71C4F3F36BC2}" type="pres">
      <dgm:prSet presAssocID="{0D9375B0-DBFE-4C1D-95E3-4137D92A5164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07A65-48EA-472A-AED8-CCA58EDC273B}" type="pres">
      <dgm:prSet presAssocID="{0D9375B0-DBFE-4C1D-95E3-4137D92A5164}" presName="aSpace" presStyleCnt="0"/>
      <dgm:spPr/>
    </dgm:pt>
    <dgm:pt modelId="{AE719CDD-CA35-487B-AC88-B7DC9CFC7430}" type="pres">
      <dgm:prSet presAssocID="{35402307-0B4F-4304-A7C3-9D019B4C250E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930C2F-9233-4668-8685-007347E991E2}" type="pres">
      <dgm:prSet presAssocID="{35402307-0B4F-4304-A7C3-9D019B4C250E}" presName="aSpace" presStyleCnt="0"/>
      <dgm:spPr/>
    </dgm:pt>
    <dgm:pt modelId="{1B0CE4AE-F54D-48F9-A935-E4B5511477F3}" type="pres">
      <dgm:prSet presAssocID="{EBDA8BC9-2C7E-4CF2-A0D3-60D86CC81E41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1250C2-E4A1-4EE5-BA29-64534C481BC1}" type="pres">
      <dgm:prSet presAssocID="{EBDA8BC9-2C7E-4CF2-A0D3-60D86CC81E41}" presName="aSpace" presStyleCnt="0"/>
      <dgm:spPr/>
    </dgm:pt>
  </dgm:ptLst>
  <dgm:cxnLst>
    <dgm:cxn modelId="{FD66B843-F88A-4D43-8EAF-097A19B2179A}" type="presOf" srcId="{35402307-0B4F-4304-A7C3-9D019B4C250E}" destId="{AE719CDD-CA35-487B-AC88-B7DC9CFC7430}" srcOrd="0" destOrd="0" presId="urn:microsoft.com/office/officeart/2005/8/layout/pyramid2"/>
    <dgm:cxn modelId="{6D039574-0569-4E17-A189-EE489DF420BB}" type="presOf" srcId="{0D9375B0-DBFE-4C1D-95E3-4137D92A5164}" destId="{53C90043-6794-48A4-90AE-71C4F3F36BC2}" srcOrd="0" destOrd="0" presId="urn:microsoft.com/office/officeart/2005/8/layout/pyramid2"/>
    <dgm:cxn modelId="{F9A8C922-77F3-47BC-BD3E-87E4AD785BA3}" type="presOf" srcId="{EBDA8BC9-2C7E-4CF2-A0D3-60D86CC81E41}" destId="{1B0CE4AE-F54D-48F9-A935-E4B5511477F3}" srcOrd="0" destOrd="0" presId="urn:microsoft.com/office/officeart/2005/8/layout/pyramid2"/>
    <dgm:cxn modelId="{DD4D594F-4680-4F80-AC9F-F5C9F0A76530}" type="presOf" srcId="{AD248EFA-64CC-4BE0-91CA-553845F1CB10}" destId="{6CBE28CB-D8E4-456D-9A29-276C4CC096FC}" srcOrd="0" destOrd="0" presId="urn:microsoft.com/office/officeart/2005/8/layout/pyramid2"/>
    <dgm:cxn modelId="{16FEE5DD-704C-4610-AB4D-4449D850CAE9}" srcId="{AD248EFA-64CC-4BE0-91CA-553845F1CB10}" destId="{EBDA8BC9-2C7E-4CF2-A0D3-60D86CC81E41}" srcOrd="2" destOrd="0" parTransId="{18F6E045-660C-49A7-853E-532CFFBCF3EB}" sibTransId="{F6B269BF-6FBB-4EB0-B0B5-65D534967E34}"/>
    <dgm:cxn modelId="{43D1802A-B94F-4038-863D-7404FA1F8981}" srcId="{AD248EFA-64CC-4BE0-91CA-553845F1CB10}" destId="{35402307-0B4F-4304-A7C3-9D019B4C250E}" srcOrd="1" destOrd="0" parTransId="{65A9CA2A-A47C-49D4-A51C-6FB9B4B6A98E}" sibTransId="{87CBFBD4-8AA7-46E5-8C96-27CDBE413108}"/>
    <dgm:cxn modelId="{6C600E56-3DF6-4714-B93B-09E7E57DB62D}" srcId="{AD248EFA-64CC-4BE0-91CA-553845F1CB10}" destId="{0D9375B0-DBFE-4C1D-95E3-4137D92A5164}" srcOrd="0" destOrd="0" parTransId="{AD16989D-A289-4C44-9881-A29E2E007DE3}" sibTransId="{4ADD15CE-78DC-4C5B-800C-CDC1980B1E54}"/>
    <dgm:cxn modelId="{7C75576B-3782-4A67-B9E9-79D3AFAE167E}" type="presParOf" srcId="{6CBE28CB-D8E4-456D-9A29-276C4CC096FC}" destId="{4AD2F676-C93A-44A4-A3F9-1BBB95B2ECA4}" srcOrd="0" destOrd="0" presId="urn:microsoft.com/office/officeart/2005/8/layout/pyramid2"/>
    <dgm:cxn modelId="{33A76B84-4AF3-41D7-839E-3F2A05146E00}" type="presParOf" srcId="{6CBE28CB-D8E4-456D-9A29-276C4CC096FC}" destId="{FFF43717-37D6-4D2D-AA97-C80E42BFD28A}" srcOrd="1" destOrd="0" presId="urn:microsoft.com/office/officeart/2005/8/layout/pyramid2"/>
    <dgm:cxn modelId="{29C8C027-AC83-4EB3-9167-28FB0E0AE921}" type="presParOf" srcId="{FFF43717-37D6-4D2D-AA97-C80E42BFD28A}" destId="{53C90043-6794-48A4-90AE-71C4F3F36BC2}" srcOrd="0" destOrd="0" presId="urn:microsoft.com/office/officeart/2005/8/layout/pyramid2"/>
    <dgm:cxn modelId="{F030CDBC-97EE-4DE7-BEEF-4A7269EB08FD}" type="presParOf" srcId="{FFF43717-37D6-4D2D-AA97-C80E42BFD28A}" destId="{8B107A65-48EA-472A-AED8-CCA58EDC273B}" srcOrd="1" destOrd="0" presId="urn:microsoft.com/office/officeart/2005/8/layout/pyramid2"/>
    <dgm:cxn modelId="{77B5D116-37C3-4A9F-897A-D7411266F4F7}" type="presParOf" srcId="{FFF43717-37D6-4D2D-AA97-C80E42BFD28A}" destId="{AE719CDD-CA35-487B-AC88-B7DC9CFC7430}" srcOrd="2" destOrd="0" presId="urn:microsoft.com/office/officeart/2005/8/layout/pyramid2"/>
    <dgm:cxn modelId="{745098DD-4A6A-41B5-B165-411288FBC7AD}" type="presParOf" srcId="{FFF43717-37D6-4D2D-AA97-C80E42BFD28A}" destId="{D3930C2F-9233-4668-8685-007347E991E2}" srcOrd="3" destOrd="0" presId="urn:microsoft.com/office/officeart/2005/8/layout/pyramid2"/>
    <dgm:cxn modelId="{60B0DF53-8567-4AC2-930D-6A0F4DB59488}" type="presParOf" srcId="{FFF43717-37D6-4D2D-AA97-C80E42BFD28A}" destId="{1B0CE4AE-F54D-48F9-A935-E4B5511477F3}" srcOrd="4" destOrd="0" presId="urn:microsoft.com/office/officeart/2005/8/layout/pyramid2"/>
    <dgm:cxn modelId="{4C2C39BC-CD63-45AD-A70E-F939BB355DDD}" type="presParOf" srcId="{FFF43717-37D6-4D2D-AA97-C80E42BFD28A}" destId="{291250C2-E4A1-4EE5-BA29-64534C481BC1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61A2BB-26A0-4AFE-8092-1711D4A970BB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E2B5770-F828-48B8-9EBB-13082A15ABF7}">
      <dgm:prSet phldrT="[文本]"/>
      <dgm:spPr/>
      <dgm:t>
        <a:bodyPr/>
        <a:lstStyle/>
        <a:p>
          <a:r>
            <a:rPr lang="zh-CN" altLang="en-US" dirty="0" smtClean="0"/>
            <a:t>清楚要什么</a:t>
          </a:r>
          <a:endParaRPr lang="zh-CN" altLang="en-US" dirty="0"/>
        </a:p>
      </dgm:t>
    </dgm:pt>
    <dgm:pt modelId="{EB4C55E4-F19D-41F1-8333-DD1D1E876AEF}" type="parTrans" cxnId="{0EE67402-530C-4054-B3CE-8CB7AAAF5DC3}">
      <dgm:prSet/>
      <dgm:spPr/>
      <dgm:t>
        <a:bodyPr/>
        <a:lstStyle/>
        <a:p>
          <a:endParaRPr lang="zh-CN" altLang="en-US"/>
        </a:p>
      </dgm:t>
    </dgm:pt>
    <dgm:pt modelId="{FE065FE3-5B4F-45E5-9C14-8CC6C29C757F}" type="sibTrans" cxnId="{0EE67402-530C-4054-B3CE-8CB7AAAF5DC3}">
      <dgm:prSet/>
      <dgm:spPr/>
      <dgm:t>
        <a:bodyPr/>
        <a:lstStyle/>
        <a:p>
          <a:endParaRPr lang="zh-CN" altLang="en-US"/>
        </a:p>
      </dgm:t>
    </dgm:pt>
    <dgm:pt modelId="{11DE1E8C-7684-4DE2-8630-1557B9AB3235}">
      <dgm:prSet phldrT="[文本]"/>
      <dgm:spPr/>
      <dgm:t>
        <a:bodyPr/>
        <a:lstStyle/>
        <a:p>
          <a:r>
            <a:rPr lang="zh-CN" altLang="en-US" dirty="0" smtClean="0"/>
            <a:t>担当责任</a:t>
          </a:r>
          <a:endParaRPr lang="zh-CN" altLang="en-US" dirty="0"/>
        </a:p>
      </dgm:t>
    </dgm:pt>
    <dgm:pt modelId="{39B24181-99E3-4D8F-B17B-0F53ACEF88D0}" type="parTrans" cxnId="{FBB0A0AB-495B-422C-9956-A6688EEFCE05}">
      <dgm:prSet/>
      <dgm:spPr/>
      <dgm:t>
        <a:bodyPr/>
        <a:lstStyle/>
        <a:p>
          <a:endParaRPr lang="zh-CN" altLang="en-US"/>
        </a:p>
      </dgm:t>
    </dgm:pt>
    <dgm:pt modelId="{686CA1D8-D877-415D-9CF7-F50F5F2F8FBA}" type="sibTrans" cxnId="{FBB0A0AB-495B-422C-9956-A6688EEFCE05}">
      <dgm:prSet/>
      <dgm:spPr/>
      <dgm:t>
        <a:bodyPr/>
        <a:lstStyle/>
        <a:p>
          <a:endParaRPr lang="zh-CN" altLang="en-US"/>
        </a:p>
      </dgm:t>
    </dgm:pt>
    <dgm:pt modelId="{3DBFEEEA-DB6C-4641-9900-523EB599A762}">
      <dgm:prSet phldrT="[文本]"/>
      <dgm:spPr/>
      <dgm:t>
        <a:bodyPr/>
        <a:lstStyle/>
        <a:p>
          <a:r>
            <a:rPr lang="zh-CN" altLang="en-US" dirty="0" smtClean="0"/>
            <a:t>不行损害之事</a:t>
          </a:r>
          <a:endParaRPr lang="zh-CN" altLang="en-US" dirty="0"/>
        </a:p>
      </dgm:t>
    </dgm:pt>
    <dgm:pt modelId="{A12ED9FE-DD9F-4723-A75D-CCABAD0F8FFA}" type="parTrans" cxnId="{90364515-70C3-46BC-8C14-D455758A8862}">
      <dgm:prSet/>
      <dgm:spPr/>
      <dgm:t>
        <a:bodyPr/>
        <a:lstStyle/>
        <a:p>
          <a:endParaRPr lang="zh-CN" altLang="en-US"/>
        </a:p>
      </dgm:t>
    </dgm:pt>
    <dgm:pt modelId="{11B4CC6C-E067-49E1-846D-19AC2619A786}" type="sibTrans" cxnId="{90364515-70C3-46BC-8C14-D455758A8862}">
      <dgm:prSet/>
      <dgm:spPr/>
      <dgm:t>
        <a:bodyPr/>
        <a:lstStyle/>
        <a:p>
          <a:endParaRPr lang="zh-CN" altLang="en-US"/>
        </a:p>
      </dgm:t>
    </dgm:pt>
    <dgm:pt modelId="{1BED3BCE-F4A8-4EFB-8A8A-33020DA3E7AF}">
      <dgm:prSet phldrT="[文本]"/>
      <dgm:spPr/>
      <dgm:t>
        <a:bodyPr/>
        <a:lstStyle/>
        <a:p>
          <a:r>
            <a:rPr lang="zh-CN" altLang="en-US" dirty="0" smtClean="0"/>
            <a:t>职业道德</a:t>
          </a:r>
          <a:endParaRPr lang="zh-CN" altLang="en-US" dirty="0"/>
        </a:p>
      </dgm:t>
    </dgm:pt>
    <dgm:pt modelId="{760E2F34-D9B5-495F-B8D5-9EEB1E8B34A3}" type="parTrans" cxnId="{F9353A7B-1BB1-4E1E-AB56-14602D4D9868}">
      <dgm:prSet/>
      <dgm:spPr/>
      <dgm:t>
        <a:bodyPr/>
        <a:lstStyle/>
        <a:p>
          <a:endParaRPr lang="zh-CN" altLang="en-US"/>
        </a:p>
      </dgm:t>
    </dgm:pt>
    <dgm:pt modelId="{A0ABE689-9DCC-46D6-BB19-BBE7DBCD69DE}" type="sibTrans" cxnId="{F9353A7B-1BB1-4E1E-AB56-14602D4D9868}">
      <dgm:prSet/>
      <dgm:spPr/>
      <dgm:t>
        <a:bodyPr/>
        <a:lstStyle/>
        <a:p>
          <a:endParaRPr lang="zh-CN" altLang="en-US"/>
        </a:p>
      </dgm:t>
    </dgm:pt>
    <dgm:pt modelId="{770B6E63-ACF0-40C7-8EF9-2CF39C971CC7}">
      <dgm:prSet phldrT="[文本]"/>
      <dgm:spPr/>
      <dgm:t>
        <a:bodyPr/>
        <a:lstStyle/>
        <a:p>
          <a:r>
            <a:rPr lang="zh-CN" altLang="en-US" dirty="0" smtClean="0"/>
            <a:t>不要破坏软件功能</a:t>
          </a:r>
          <a:endParaRPr lang="zh-CN" altLang="en-US" dirty="0"/>
        </a:p>
      </dgm:t>
    </dgm:pt>
    <dgm:pt modelId="{45D5F722-7080-4351-A707-A8FE1E4DF273}" type="parTrans" cxnId="{5FA680AE-BAAA-4190-94EA-D5D1D75CBB20}">
      <dgm:prSet/>
      <dgm:spPr/>
      <dgm:t>
        <a:bodyPr/>
        <a:lstStyle/>
        <a:p>
          <a:endParaRPr lang="zh-CN" altLang="en-US"/>
        </a:p>
      </dgm:t>
    </dgm:pt>
    <dgm:pt modelId="{76C9F8AB-DF4B-4416-A849-681CC13DF914}" type="sibTrans" cxnId="{5FA680AE-BAAA-4190-94EA-D5D1D75CBB20}">
      <dgm:prSet/>
      <dgm:spPr/>
      <dgm:t>
        <a:bodyPr/>
        <a:lstStyle/>
        <a:p>
          <a:endParaRPr lang="zh-CN" altLang="en-US"/>
        </a:p>
      </dgm:t>
    </dgm:pt>
    <dgm:pt modelId="{47B03485-C505-43ED-B896-CEFFEB87F584}">
      <dgm:prSet/>
      <dgm:spPr/>
      <dgm:t>
        <a:bodyPr/>
        <a:lstStyle/>
        <a:p>
          <a:r>
            <a:rPr lang="zh-CN" altLang="en-US" dirty="0" smtClean="0"/>
            <a:t>不要破坏结构</a:t>
          </a:r>
          <a:endParaRPr lang="zh-CN" altLang="en-US" dirty="0"/>
        </a:p>
      </dgm:t>
    </dgm:pt>
    <dgm:pt modelId="{4198F2E2-BF1D-46DE-BA40-73ADB29555B5}" type="parTrans" cxnId="{3C9BD101-4DBF-49DA-8588-8F00A71FB30C}">
      <dgm:prSet/>
      <dgm:spPr/>
      <dgm:t>
        <a:bodyPr/>
        <a:lstStyle/>
        <a:p>
          <a:endParaRPr lang="zh-CN" altLang="en-US"/>
        </a:p>
      </dgm:t>
    </dgm:pt>
    <dgm:pt modelId="{A4A7B4F6-9F4C-4B8E-BF4F-126152132ABF}" type="sibTrans" cxnId="{3C9BD101-4DBF-49DA-8588-8F00A71FB30C}">
      <dgm:prSet/>
      <dgm:spPr/>
      <dgm:t>
        <a:bodyPr/>
        <a:lstStyle/>
        <a:p>
          <a:endParaRPr lang="zh-CN" altLang="en-US"/>
        </a:p>
      </dgm:t>
    </dgm:pt>
    <dgm:pt modelId="{3526A5D5-8E98-4DB9-BAF3-385DECBB59B7}">
      <dgm:prSet phldrT="[文本]"/>
      <dgm:spPr/>
      <dgm:t>
        <a:bodyPr/>
        <a:lstStyle/>
        <a:p>
          <a:r>
            <a:rPr lang="zh-CN" altLang="en-US" smtClean="0"/>
            <a:t>了解自己的领域</a:t>
          </a:r>
          <a:endParaRPr lang="zh-CN" altLang="en-US" dirty="0"/>
        </a:p>
      </dgm:t>
    </dgm:pt>
    <dgm:pt modelId="{179633F5-7761-4C69-BA78-B576988F2D2E}" type="parTrans" cxnId="{2AEE0A15-9145-4230-97FC-14F25ACA5A7F}">
      <dgm:prSet/>
      <dgm:spPr/>
      <dgm:t>
        <a:bodyPr/>
        <a:lstStyle/>
        <a:p>
          <a:endParaRPr lang="zh-CN" altLang="en-US"/>
        </a:p>
      </dgm:t>
    </dgm:pt>
    <dgm:pt modelId="{C8FA3052-0E83-4597-AE12-015AD715D227}" type="sibTrans" cxnId="{2AEE0A15-9145-4230-97FC-14F25ACA5A7F}">
      <dgm:prSet/>
      <dgm:spPr/>
      <dgm:t>
        <a:bodyPr/>
        <a:lstStyle/>
        <a:p>
          <a:endParaRPr lang="zh-CN" altLang="en-US"/>
        </a:p>
      </dgm:t>
    </dgm:pt>
    <dgm:pt modelId="{70F0BCC2-EA7D-4CC2-B34C-EF827B529067}">
      <dgm:prSet/>
      <dgm:spPr/>
      <dgm:t>
        <a:bodyPr/>
        <a:lstStyle/>
        <a:p>
          <a:r>
            <a:rPr lang="zh-CN" altLang="en-US" dirty="0" smtClean="0"/>
            <a:t>坚持学习、练习</a:t>
          </a:r>
          <a:endParaRPr lang="zh-CN" altLang="en-US" dirty="0"/>
        </a:p>
      </dgm:t>
    </dgm:pt>
    <dgm:pt modelId="{C8F58389-1B2D-4167-8DF0-CE3C2763CFAA}" type="parTrans" cxnId="{AC44CAF5-D139-4F1F-B38C-DA1922B699C5}">
      <dgm:prSet/>
      <dgm:spPr/>
      <dgm:t>
        <a:bodyPr/>
        <a:lstStyle/>
        <a:p>
          <a:endParaRPr lang="zh-CN" altLang="en-US"/>
        </a:p>
      </dgm:t>
    </dgm:pt>
    <dgm:pt modelId="{1EDB94DB-89FC-49E6-8213-9CBD7BDCC0D6}" type="sibTrans" cxnId="{AC44CAF5-D139-4F1F-B38C-DA1922B699C5}">
      <dgm:prSet/>
      <dgm:spPr/>
      <dgm:t>
        <a:bodyPr/>
        <a:lstStyle/>
        <a:p>
          <a:endParaRPr lang="zh-CN" altLang="en-US"/>
        </a:p>
      </dgm:t>
    </dgm:pt>
    <dgm:pt modelId="{ED374173-A4E7-46CF-A59D-C90EB3DEC3B0}">
      <dgm:prSet/>
      <dgm:spPr/>
      <dgm:t>
        <a:bodyPr/>
        <a:lstStyle/>
        <a:p>
          <a:r>
            <a:rPr lang="zh-CN" altLang="en-US" dirty="0" smtClean="0"/>
            <a:t>合作、辅导</a:t>
          </a:r>
          <a:endParaRPr lang="zh-CN" altLang="en-US" dirty="0"/>
        </a:p>
      </dgm:t>
    </dgm:pt>
    <dgm:pt modelId="{9BFFAD83-B1D1-407B-A07B-B9CE42DBF21B}" type="parTrans" cxnId="{C4B0C454-078A-40A1-8EB1-02598F256A76}">
      <dgm:prSet/>
      <dgm:spPr/>
      <dgm:t>
        <a:bodyPr/>
        <a:lstStyle/>
        <a:p>
          <a:endParaRPr lang="zh-CN" altLang="en-US"/>
        </a:p>
      </dgm:t>
    </dgm:pt>
    <dgm:pt modelId="{D2B0A8B6-937A-4082-B97B-F2A04C98AF5B}" type="sibTrans" cxnId="{C4B0C454-078A-40A1-8EB1-02598F256A76}">
      <dgm:prSet/>
      <dgm:spPr/>
      <dgm:t>
        <a:bodyPr/>
        <a:lstStyle/>
        <a:p>
          <a:endParaRPr lang="zh-CN" altLang="en-US"/>
        </a:p>
      </dgm:t>
    </dgm:pt>
    <dgm:pt modelId="{B7100373-80EA-4DBD-8B9F-B98938FD12FC}">
      <dgm:prSet/>
      <dgm:spPr/>
      <dgm:t>
        <a:bodyPr/>
        <a:lstStyle/>
        <a:p>
          <a:r>
            <a:rPr lang="zh-CN" altLang="en-US" b="0" i="0" smtClean="0"/>
            <a:t>了解业务领域</a:t>
          </a:r>
          <a:endParaRPr lang="zh-CN" altLang="en-US" dirty="0"/>
        </a:p>
      </dgm:t>
    </dgm:pt>
    <dgm:pt modelId="{9B90DC2A-BB0C-4B43-BA60-0512427F9470}" type="parTrans" cxnId="{C0906557-C47B-43F3-98B6-084D21581445}">
      <dgm:prSet/>
      <dgm:spPr/>
      <dgm:t>
        <a:bodyPr/>
        <a:lstStyle/>
        <a:p>
          <a:endParaRPr lang="zh-CN" altLang="en-US"/>
        </a:p>
      </dgm:t>
    </dgm:pt>
    <dgm:pt modelId="{99E6DE7C-F878-44EF-B14A-5BA777E45373}" type="sibTrans" cxnId="{C0906557-C47B-43F3-98B6-084D21581445}">
      <dgm:prSet/>
      <dgm:spPr/>
      <dgm:t>
        <a:bodyPr/>
        <a:lstStyle/>
        <a:p>
          <a:endParaRPr lang="zh-CN" altLang="en-US"/>
        </a:p>
      </dgm:t>
    </dgm:pt>
    <dgm:pt modelId="{1D38A64D-CA03-4D7E-AFDE-511E230A5E85}">
      <dgm:prSet/>
      <dgm:spPr/>
      <dgm:t>
        <a:bodyPr/>
        <a:lstStyle/>
        <a:p>
          <a:r>
            <a:rPr lang="zh-CN" altLang="en-US" b="0" i="0" smtClean="0"/>
            <a:t>与雇主</a:t>
          </a:r>
          <a:r>
            <a:rPr lang="en-US" altLang="zh-CN" b="0" i="0" smtClean="0"/>
            <a:t>/</a:t>
          </a:r>
          <a:r>
            <a:rPr lang="zh-CN" altLang="en-US" b="0" i="0" dirty="0" smtClean="0"/>
            <a:t>客户保持一致</a:t>
          </a:r>
          <a:endParaRPr lang="zh-CN" altLang="en-US" dirty="0"/>
        </a:p>
      </dgm:t>
    </dgm:pt>
    <dgm:pt modelId="{C1426BAE-6594-4883-874A-B7A3DEE335C4}" type="parTrans" cxnId="{A2A062DC-8292-4B33-81E0-F6CB86205DE6}">
      <dgm:prSet/>
      <dgm:spPr/>
      <dgm:t>
        <a:bodyPr/>
        <a:lstStyle/>
        <a:p>
          <a:endParaRPr lang="zh-CN" altLang="en-US"/>
        </a:p>
      </dgm:t>
    </dgm:pt>
    <dgm:pt modelId="{97534C9F-A0CC-4ABD-9369-0C8D3F5BFC64}" type="sibTrans" cxnId="{A2A062DC-8292-4B33-81E0-F6CB86205DE6}">
      <dgm:prSet/>
      <dgm:spPr/>
      <dgm:t>
        <a:bodyPr/>
        <a:lstStyle/>
        <a:p>
          <a:endParaRPr lang="zh-CN" altLang="en-US"/>
        </a:p>
      </dgm:t>
    </dgm:pt>
    <dgm:pt modelId="{439BE3E6-394A-40F7-841C-D50C82BDCEC1}">
      <dgm:prSet/>
      <dgm:spPr/>
      <dgm:t>
        <a:bodyPr/>
        <a:lstStyle/>
        <a:p>
          <a:r>
            <a:rPr lang="zh-CN" altLang="en-US" b="0" i="0" smtClean="0"/>
            <a:t>谦逊</a:t>
          </a:r>
          <a:endParaRPr lang="zh-CN" altLang="en-US" dirty="0"/>
        </a:p>
      </dgm:t>
    </dgm:pt>
    <dgm:pt modelId="{CEB10CC1-8064-4E0B-B567-EB6B2C426D68}" type="parTrans" cxnId="{1331433F-705A-419C-AEB3-2177FAE680AF}">
      <dgm:prSet/>
      <dgm:spPr/>
      <dgm:t>
        <a:bodyPr/>
        <a:lstStyle/>
        <a:p>
          <a:endParaRPr lang="zh-CN" altLang="en-US"/>
        </a:p>
      </dgm:t>
    </dgm:pt>
    <dgm:pt modelId="{CB19C176-256B-4AF7-A93F-7B3FA2D3BAD9}" type="sibTrans" cxnId="{1331433F-705A-419C-AEB3-2177FAE680AF}">
      <dgm:prSet/>
      <dgm:spPr/>
      <dgm:t>
        <a:bodyPr/>
        <a:lstStyle/>
        <a:p>
          <a:endParaRPr lang="zh-CN" altLang="en-US"/>
        </a:p>
      </dgm:t>
    </dgm:pt>
    <dgm:pt modelId="{55B9A1A1-D7CC-473C-8C4A-0C51D22F2C58}">
      <dgm:prSet/>
      <dgm:spPr/>
      <dgm:t>
        <a:bodyPr/>
        <a:lstStyle/>
        <a:p>
          <a:r>
            <a:rPr lang="zh-CN" altLang="en-US" dirty="0" smtClean="0"/>
            <a:t>不要破坏约定</a:t>
          </a:r>
          <a:endParaRPr lang="zh-CN" altLang="en-US" dirty="0"/>
        </a:p>
      </dgm:t>
    </dgm:pt>
    <dgm:pt modelId="{3E78F10C-99E5-4E45-922D-342EF5F551A6}" type="parTrans" cxnId="{A322D8A7-92CE-4143-B78F-C21086032481}">
      <dgm:prSet/>
      <dgm:spPr/>
      <dgm:t>
        <a:bodyPr/>
        <a:lstStyle/>
        <a:p>
          <a:endParaRPr lang="zh-CN" altLang="en-US"/>
        </a:p>
      </dgm:t>
    </dgm:pt>
    <dgm:pt modelId="{B3135CB1-23B8-49FF-A430-2927DF59B69E}" type="sibTrans" cxnId="{A322D8A7-92CE-4143-B78F-C21086032481}">
      <dgm:prSet/>
      <dgm:spPr/>
      <dgm:t>
        <a:bodyPr/>
        <a:lstStyle/>
        <a:p>
          <a:endParaRPr lang="zh-CN" altLang="en-US"/>
        </a:p>
      </dgm:t>
    </dgm:pt>
    <dgm:pt modelId="{0D4A0144-C3ED-4400-A8BF-F34DE4EB6149}">
      <dgm:prSet phldrT="[文本]"/>
      <dgm:spPr/>
      <dgm:t>
        <a:bodyPr/>
        <a:lstStyle/>
        <a:p>
          <a:r>
            <a:rPr lang="zh-CN" altLang="en-US" dirty="0" smtClean="0"/>
            <a:t>职业目标</a:t>
          </a:r>
          <a:endParaRPr lang="zh-CN" altLang="en-US" dirty="0"/>
        </a:p>
      </dgm:t>
    </dgm:pt>
    <dgm:pt modelId="{92DF583F-CB9F-47E3-A97C-A0E421BCBBE9}" type="parTrans" cxnId="{9767B49E-3AE6-4481-AC55-9C787535FE25}">
      <dgm:prSet/>
      <dgm:spPr/>
      <dgm:t>
        <a:bodyPr/>
        <a:lstStyle/>
        <a:p>
          <a:endParaRPr lang="zh-CN" altLang="en-US"/>
        </a:p>
      </dgm:t>
    </dgm:pt>
    <dgm:pt modelId="{DB315E1D-5037-4A13-BCEB-2D1B550FB217}" type="sibTrans" cxnId="{9767B49E-3AE6-4481-AC55-9C787535FE25}">
      <dgm:prSet/>
      <dgm:spPr/>
      <dgm:t>
        <a:bodyPr/>
        <a:lstStyle/>
        <a:p>
          <a:endParaRPr lang="zh-CN" altLang="en-US"/>
        </a:p>
      </dgm:t>
    </dgm:pt>
    <dgm:pt modelId="{53F46A53-0E69-43DA-891E-890232AA79C3}">
      <dgm:prSet phldrT="[文本]"/>
      <dgm:spPr/>
      <dgm:t>
        <a:bodyPr/>
        <a:lstStyle/>
        <a:p>
          <a:r>
            <a:rPr lang="zh-CN" altLang="en-US" dirty="0" smtClean="0"/>
            <a:t>长期目标</a:t>
          </a:r>
          <a:endParaRPr lang="zh-CN" altLang="en-US" dirty="0"/>
        </a:p>
      </dgm:t>
    </dgm:pt>
    <dgm:pt modelId="{3ED7F9BC-E396-4C95-9986-7FA980674953}" type="parTrans" cxnId="{3390A84A-CA39-41AC-A045-FE510BB9D709}">
      <dgm:prSet/>
      <dgm:spPr/>
      <dgm:t>
        <a:bodyPr/>
        <a:lstStyle/>
        <a:p>
          <a:endParaRPr lang="zh-CN" altLang="en-US"/>
        </a:p>
      </dgm:t>
    </dgm:pt>
    <dgm:pt modelId="{E0B39787-3B49-4DCB-9CA8-67330E861F2B}" type="sibTrans" cxnId="{3390A84A-CA39-41AC-A045-FE510BB9D709}">
      <dgm:prSet/>
      <dgm:spPr/>
      <dgm:t>
        <a:bodyPr/>
        <a:lstStyle/>
        <a:p>
          <a:endParaRPr lang="zh-CN" altLang="en-US"/>
        </a:p>
      </dgm:t>
    </dgm:pt>
    <dgm:pt modelId="{AD277D4D-1F3B-4575-B962-7A124E7F05FB}">
      <dgm:prSet phldrT="[文本]"/>
      <dgm:spPr/>
      <dgm:t>
        <a:bodyPr/>
        <a:lstStyle/>
        <a:p>
          <a:r>
            <a:rPr lang="zh-CN" altLang="en-US" dirty="0" smtClean="0"/>
            <a:t>短期目标</a:t>
          </a:r>
          <a:endParaRPr lang="zh-CN" altLang="en-US" dirty="0"/>
        </a:p>
      </dgm:t>
    </dgm:pt>
    <dgm:pt modelId="{4BC8E3A3-134A-47E6-A4E1-F3C0C7C3C4B6}" type="parTrans" cxnId="{15FDFD0D-4A14-49CE-9140-0C9E70A81778}">
      <dgm:prSet/>
      <dgm:spPr/>
      <dgm:t>
        <a:bodyPr/>
        <a:lstStyle/>
        <a:p>
          <a:endParaRPr lang="zh-CN" altLang="en-US"/>
        </a:p>
      </dgm:t>
    </dgm:pt>
    <dgm:pt modelId="{B712AC2C-0596-4E00-8AE8-A5773E06729E}" type="sibTrans" cxnId="{15FDFD0D-4A14-49CE-9140-0C9E70A81778}">
      <dgm:prSet/>
      <dgm:spPr/>
      <dgm:t>
        <a:bodyPr/>
        <a:lstStyle/>
        <a:p>
          <a:endParaRPr lang="zh-CN" altLang="en-US"/>
        </a:p>
      </dgm:t>
    </dgm:pt>
    <dgm:pt modelId="{777CC280-5FCF-4090-BC9C-579AC5DF2964}">
      <dgm:prSet phldrT="[文本]"/>
      <dgm:spPr/>
      <dgm:t>
        <a:bodyPr/>
        <a:lstStyle/>
        <a:p>
          <a:r>
            <a:rPr lang="zh-CN" altLang="en-US" dirty="0" smtClean="0"/>
            <a:t>有效承诺</a:t>
          </a:r>
          <a:endParaRPr lang="zh-CN" altLang="en-US" dirty="0"/>
        </a:p>
      </dgm:t>
    </dgm:pt>
    <dgm:pt modelId="{5AF6F13A-1754-41D5-8A7E-8FD38FB46D24}" type="parTrans" cxnId="{FE671ABC-647E-4B7D-B9DF-E475266748C3}">
      <dgm:prSet/>
      <dgm:spPr/>
      <dgm:t>
        <a:bodyPr/>
        <a:lstStyle/>
        <a:p>
          <a:endParaRPr lang="zh-CN" altLang="en-US"/>
        </a:p>
      </dgm:t>
    </dgm:pt>
    <dgm:pt modelId="{BD81F67F-2C47-4CEE-B0DD-AEBD8AA40934}" type="sibTrans" cxnId="{FE671ABC-647E-4B7D-B9DF-E475266748C3}">
      <dgm:prSet/>
      <dgm:spPr/>
      <dgm:t>
        <a:bodyPr/>
        <a:lstStyle/>
        <a:p>
          <a:endParaRPr lang="zh-CN" altLang="en-US"/>
        </a:p>
      </dgm:t>
    </dgm:pt>
    <dgm:pt modelId="{164752C3-312C-49FD-8A03-EC5C1EE55822}">
      <dgm:prSet phldrT="[文本]"/>
      <dgm:spPr/>
      <dgm:t>
        <a:bodyPr/>
        <a:lstStyle/>
        <a:p>
          <a:r>
            <a:rPr lang="zh-CN" altLang="en-US" dirty="0" smtClean="0"/>
            <a:t>团队精神</a:t>
          </a:r>
          <a:endParaRPr lang="zh-CN" altLang="en-US" dirty="0"/>
        </a:p>
      </dgm:t>
    </dgm:pt>
    <dgm:pt modelId="{93649FA2-1888-45CE-99EB-3DB84129EC60}" type="parTrans" cxnId="{2B8DE58D-07E3-4AB3-8F62-D06711743ED7}">
      <dgm:prSet/>
      <dgm:spPr/>
      <dgm:t>
        <a:bodyPr/>
        <a:lstStyle/>
        <a:p>
          <a:endParaRPr lang="zh-CN" altLang="en-US"/>
        </a:p>
      </dgm:t>
    </dgm:pt>
    <dgm:pt modelId="{833B8572-AD2B-4946-B26A-092E079C7AE1}" type="sibTrans" cxnId="{2B8DE58D-07E3-4AB3-8F62-D06711743ED7}">
      <dgm:prSet/>
      <dgm:spPr/>
      <dgm:t>
        <a:bodyPr/>
        <a:lstStyle/>
        <a:p>
          <a:endParaRPr lang="zh-CN" altLang="en-US"/>
        </a:p>
      </dgm:t>
    </dgm:pt>
    <dgm:pt modelId="{B27CB54D-851B-44B1-A434-2BA9D11B19AE}">
      <dgm:prSet phldrT="[文本]"/>
      <dgm:spPr/>
      <dgm:t>
        <a:bodyPr/>
        <a:lstStyle/>
        <a:p>
          <a:r>
            <a:rPr lang="zh-CN" altLang="en-US" dirty="0" smtClean="0"/>
            <a:t>帮助他人</a:t>
          </a:r>
          <a:endParaRPr lang="zh-CN" altLang="en-US" dirty="0"/>
        </a:p>
      </dgm:t>
    </dgm:pt>
    <dgm:pt modelId="{FD6614BF-C2F7-4362-A5B6-5D730DF0172C}" type="parTrans" cxnId="{6F7CFD52-38BD-4E85-AB8E-EA3ED437BF8A}">
      <dgm:prSet/>
      <dgm:spPr/>
      <dgm:t>
        <a:bodyPr/>
        <a:lstStyle/>
        <a:p>
          <a:endParaRPr lang="zh-CN" altLang="en-US"/>
        </a:p>
      </dgm:t>
    </dgm:pt>
    <dgm:pt modelId="{CFF7378E-FCC8-4B6D-829C-836B3F277385}" type="sibTrans" cxnId="{6F7CFD52-38BD-4E85-AB8E-EA3ED437BF8A}">
      <dgm:prSet/>
      <dgm:spPr/>
      <dgm:t>
        <a:bodyPr/>
        <a:lstStyle/>
        <a:p>
          <a:endParaRPr lang="zh-CN" altLang="en-US"/>
        </a:p>
      </dgm:t>
    </dgm:pt>
    <dgm:pt modelId="{BBE27837-C8AF-425F-8623-68C6B5CF09A0}" type="pres">
      <dgm:prSet presAssocID="{DB61A2BB-26A0-4AFE-8092-1711D4A970B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6A03EB2-8668-4E94-9905-E1F21045BCEB}" type="pres">
      <dgm:prSet presAssocID="{7E2B5770-F828-48B8-9EBB-13082A15ABF7}" presName="root" presStyleCnt="0"/>
      <dgm:spPr/>
    </dgm:pt>
    <dgm:pt modelId="{A55D0E91-9649-44A9-9429-FB3A9DEE5D97}" type="pres">
      <dgm:prSet presAssocID="{7E2B5770-F828-48B8-9EBB-13082A15ABF7}" presName="rootComposite" presStyleCnt="0"/>
      <dgm:spPr/>
    </dgm:pt>
    <dgm:pt modelId="{D5C59C75-45DD-450B-8D3A-56211BBF0934}" type="pres">
      <dgm:prSet presAssocID="{7E2B5770-F828-48B8-9EBB-13082A15ABF7}" presName="rootText" presStyleLbl="node1" presStyleIdx="0" presStyleCnt="4"/>
      <dgm:spPr/>
      <dgm:t>
        <a:bodyPr/>
        <a:lstStyle/>
        <a:p>
          <a:endParaRPr lang="zh-CN" altLang="en-US"/>
        </a:p>
      </dgm:t>
    </dgm:pt>
    <dgm:pt modelId="{986EA801-88CA-4F34-8ED6-95304C0F1FFF}" type="pres">
      <dgm:prSet presAssocID="{7E2B5770-F828-48B8-9EBB-13082A15ABF7}" presName="rootConnector" presStyleLbl="node1" presStyleIdx="0" presStyleCnt="4"/>
      <dgm:spPr/>
      <dgm:t>
        <a:bodyPr/>
        <a:lstStyle/>
        <a:p>
          <a:endParaRPr lang="zh-CN" altLang="en-US"/>
        </a:p>
      </dgm:t>
    </dgm:pt>
    <dgm:pt modelId="{D6547028-2E49-4722-81CF-4BBA88C41856}" type="pres">
      <dgm:prSet presAssocID="{7E2B5770-F828-48B8-9EBB-13082A15ABF7}" presName="childShape" presStyleCnt="0"/>
      <dgm:spPr/>
    </dgm:pt>
    <dgm:pt modelId="{4B6A093C-29C2-4D69-8455-5169CE582115}" type="pres">
      <dgm:prSet presAssocID="{92DF583F-CB9F-47E3-A97C-A0E421BCBBE9}" presName="Name13" presStyleLbl="parChTrans1D2" presStyleIdx="0" presStyleCnt="15"/>
      <dgm:spPr/>
      <dgm:t>
        <a:bodyPr/>
        <a:lstStyle/>
        <a:p>
          <a:endParaRPr lang="zh-CN" altLang="en-US"/>
        </a:p>
      </dgm:t>
    </dgm:pt>
    <dgm:pt modelId="{5E9B0468-AFCA-41B1-BA9F-AC85026AD83F}" type="pres">
      <dgm:prSet presAssocID="{0D4A0144-C3ED-4400-A8BF-F34DE4EB6149}" presName="childText" presStyleLbl="bgAcc1" presStyleIdx="0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D4AB9B-0BCB-48CE-B6CF-610D0491CFBE}" type="pres">
      <dgm:prSet presAssocID="{3ED7F9BC-E396-4C95-9986-7FA980674953}" presName="Name13" presStyleLbl="parChTrans1D2" presStyleIdx="1" presStyleCnt="15"/>
      <dgm:spPr/>
      <dgm:t>
        <a:bodyPr/>
        <a:lstStyle/>
        <a:p>
          <a:endParaRPr lang="zh-CN" altLang="en-US"/>
        </a:p>
      </dgm:t>
    </dgm:pt>
    <dgm:pt modelId="{3A0B1382-4DFC-4327-8187-15EC4103E7B6}" type="pres">
      <dgm:prSet presAssocID="{53F46A53-0E69-43DA-891E-890232AA79C3}" presName="childText" presStyleLbl="bgAcc1" presStyleIdx="1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01BCAC-8D55-4E7D-AFE2-1D98C059DDE5}" type="pres">
      <dgm:prSet presAssocID="{4BC8E3A3-134A-47E6-A4E1-F3C0C7C3C4B6}" presName="Name13" presStyleLbl="parChTrans1D2" presStyleIdx="2" presStyleCnt="15"/>
      <dgm:spPr/>
      <dgm:t>
        <a:bodyPr/>
        <a:lstStyle/>
        <a:p>
          <a:endParaRPr lang="zh-CN" altLang="en-US"/>
        </a:p>
      </dgm:t>
    </dgm:pt>
    <dgm:pt modelId="{7F7DF837-063A-4E3E-92F3-85D8671C6785}" type="pres">
      <dgm:prSet presAssocID="{AD277D4D-1F3B-4575-B962-7A124E7F05FB}" presName="childText" presStyleLbl="bgAcc1" presStyleIdx="2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92BD51-4700-42C6-9C89-242C5DDD73BB}" type="pres">
      <dgm:prSet presAssocID="{11DE1E8C-7684-4DE2-8630-1557B9AB3235}" presName="root" presStyleCnt="0"/>
      <dgm:spPr/>
    </dgm:pt>
    <dgm:pt modelId="{FDE0A5DE-CB2A-4DD8-96BE-07A4A9450DFD}" type="pres">
      <dgm:prSet presAssocID="{11DE1E8C-7684-4DE2-8630-1557B9AB3235}" presName="rootComposite" presStyleCnt="0"/>
      <dgm:spPr/>
    </dgm:pt>
    <dgm:pt modelId="{F6C80F28-E678-4285-988F-20A5BC2868C0}" type="pres">
      <dgm:prSet presAssocID="{11DE1E8C-7684-4DE2-8630-1557B9AB3235}" presName="rootText" presStyleLbl="node1" presStyleIdx="1" presStyleCnt="4"/>
      <dgm:spPr/>
      <dgm:t>
        <a:bodyPr/>
        <a:lstStyle/>
        <a:p>
          <a:endParaRPr lang="zh-CN" altLang="en-US"/>
        </a:p>
      </dgm:t>
    </dgm:pt>
    <dgm:pt modelId="{3BE05AFD-F99C-4E69-B8E8-CE251B56C61A}" type="pres">
      <dgm:prSet presAssocID="{11DE1E8C-7684-4DE2-8630-1557B9AB3235}" presName="rootConnector" presStyleLbl="node1" presStyleIdx="1" presStyleCnt="4"/>
      <dgm:spPr/>
      <dgm:t>
        <a:bodyPr/>
        <a:lstStyle/>
        <a:p>
          <a:endParaRPr lang="zh-CN" altLang="en-US"/>
        </a:p>
      </dgm:t>
    </dgm:pt>
    <dgm:pt modelId="{39427236-D93C-4D4D-BA8E-39F0B6F7B692}" type="pres">
      <dgm:prSet presAssocID="{11DE1E8C-7684-4DE2-8630-1557B9AB3235}" presName="childShape" presStyleCnt="0"/>
      <dgm:spPr/>
    </dgm:pt>
    <dgm:pt modelId="{33211E3D-6FDB-4A91-8950-23865FA28AD3}" type="pres">
      <dgm:prSet presAssocID="{5AF6F13A-1754-41D5-8A7E-8FD38FB46D24}" presName="Name13" presStyleLbl="parChTrans1D2" presStyleIdx="3" presStyleCnt="15"/>
      <dgm:spPr/>
      <dgm:t>
        <a:bodyPr/>
        <a:lstStyle/>
        <a:p>
          <a:endParaRPr lang="zh-CN" altLang="en-US"/>
        </a:p>
      </dgm:t>
    </dgm:pt>
    <dgm:pt modelId="{FDCE3AAC-FE43-4417-B648-5B7C76DFD32E}" type="pres">
      <dgm:prSet presAssocID="{777CC280-5FCF-4090-BC9C-579AC5DF2964}" presName="childText" presStyleLbl="bgAcc1" presStyleIdx="3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CF58CF-87B7-4012-AC7E-CF4EDCB4B69A}" type="pres">
      <dgm:prSet presAssocID="{93649FA2-1888-45CE-99EB-3DB84129EC60}" presName="Name13" presStyleLbl="parChTrans1D2" presStyleIdx="4" presStyleCnt="15"/>
      <dgm:spPr/>
      <dgm:t>
        <a:bodyPr/>
        <a:lstStyle/>
        <a:p>
          <a:endParaRPr lang="zh-CN" altLang="en-US"/>
        </a:p>
      </dgm:t>
    </dgm:pt>
    <dgm:pt modelId="{65A18D66-C99D-4738-8471-02212A15F132}" type="pres">
      <dgm:prSet presAssocID="{164752C3-312C-49FD-8A03-EC5C1EE55822}" presName="childText" presStyleLbl="bgAcc1" presStyleIdx="4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1AFA5E-8B3B-4711-8FAB-27F3D08E79A3}" type="pres">
      <dgm:prSet presAssocID="{FD6614BF-C2F7-4362-A5B6-5D730DF0172C}" presName="Name13" presStyleLbl="parChTrans1D2" presStyleIdx="5" presStyleCnt="15"/>
      <dgm:spPr/>
      <dgm:t>
        <a:bodyPr/>
        <a:lstStyle/>
        <a:p>
          <a:endParaRPr lang="zh-CN" altLang="en-US"/>
        </a:p>
      </dgm:t>
    </dgm:pt>
    <dgm:pt modelId="{AAAE69A5-46FF-4DED-8848-5DA1A8EB36FA}" type="pres">
      <dgm:prSet presAssocID="{B27CB54D-851B-44B1-A434-2BA9D11B19AE}" presName="childText" presStyleLbl="bgAcc1" presStyleIdx="5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7FDAAB-6E5D-48AD-96AA-EA72A82CDB10}" type="pres">
      <dgm:prSet presAssocID="{3DBFEEEA-DB6C-4641-9900-523EB599A762}" presName="root" presStyleCnt="0"/>
      <dgm:spPr/>
    </dgm:pt>
    <dgm:pt modelId="{DA538325-E74C-4536-85F9-22F55F8D74A1}" type="pres">
      <dgm:prSet presAssocID="{3DBFEEEA-DB6C-4641-9900-523EB599A762}" presName="rootComposite" presStyleCnt="0"/>
      <dgm:spPr/>
    </dgm:pt>
    <dgm:pt modelId="{F827196B-745A-47CC-94D2-B2DE7EC73F2B}" type="pres">
      <dgm:prSet presAssocID="{3DBFEEEA-DB6C-4641-9900-523EB599A762}" presName="rootText" presStyleLbl="node1" presStyleIdx="2" presStyleCnt="4"/>
      <dgm:spPr/>
      <dgm:t>
        <a:bodyPr/>
        <a:lstStyle/>
        <a:p>
          <a:endParaRPr lang="zh-CN" altLang="en-US"/>
        </a:p>
      </dgm:t>
    </dgm:pt>
    <dgm:pt modelId="{0C72BBFC-4D74-4F91-93C7-45BA40202AA6}" type="pres">
      <dgm:prSet presAssocID="{3DBFEEEA-DB6C-4641-9900-523EB599A762}" presName="rootConnector" presStyleLbl="node1" presStyleIdx="2" presStyleCnt="4"/>
      <dgm:spPr/>
      <dgm:t>
        <a:bodyPr/>
        <a:lstStyle/>
        <a:p>
          <a:endParaRPr lang="zh-CN" altLang="en-US"/>
        </a:p>
      </dgm:t>
    </dgm:pt>
    <dgm:pt modelId="{B5A9CE8D-E5E4-44D6-B96A-1088F491BDF0}" type="pres">
      <dgm:prSet presAssocID="{3DBFEEEA-DB6C-4641-9900-523EB599A762}" presName="childShape" presStyleCnt="0"/>
      <dgm:spPr/>
    </dgm:pt>
    <dgm:pt modelId="{F89C5B61-2E36-4EF6-B53A-2E81C9DDCD20}" type="pres">
      <dgm:prSet presAssocID="{45D5F722-7080-4351-A707-A8FE1E4DF273}" presName="Name13" presStyleLbl="parChTrans1D2" presStyleIdx="6" presStyleCnt="15"/>
      <dgm:spPr/>
      <dgm:t>
        <a:bodyPr/>
        <a:lstStyle/>
        <a:p>
          <a:endParaRPr lang="zh-CN" altLang="en-US"/>
        </a:p>
      </dgm:t>
    </dgm:pt>
    <dgm:pt modelId="{03DFD8DA-5219-456E-B970-AE3D3EBA1DB0}" type="pres">
      <dgm:prSet presAssocID="{770B6E63-ACF0-40C7-8EF9-2CF39C971CC7}" presName="childText" presStyleLbl="bgAcc1" presStyleIdx="6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E4788B-D06E-428D-BFA0-BC16BEECC0E6}" type="pres">
      <dgm:prSet presAssocID="{4198F2E2-BF1D-46DE-BA40-73ADB29555B5}" presName="Name13" presStyleLbl="parChTrans1D2" presStyleIdx="7" presStyleCnt="15"/>
      <dgm:spPr/>
      <dgm:t>
        <a:bodyPr/>
        <a:lstStyle/>
        <a:p>
          <a:endParaRPr lang="zh-CN" altLang="en-US"/>
        </a:p>
      </dgm:t>
    </dgm:pt>
    <dgm:pt modelId="{74A908A0-8A2A-41FB-A685-6CCE2DBE2F56}" type="pres">
      <dgm:prSet presAssocID="{47B03485-C505-43ED-B896-CEFFEB87F584}" presName="childText" presStyleLbl="bgAcc1" presStyleIdx="7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FBA0D8-C9D6-4A12-A3B0-5465C292B4BF}" type="pres">
      <dgm:prSet presAssocID="{3E78F10C-99E5-4E45-922D-342EF5F551A6}" presName="Name13" presStyleLbl="parChTrans1D2" presStyleIdx="8" presStyleCnt="15"/>
      <dgm:spPr/>
      <dgm:t>
        <a:bodyPr/>
        <a:lstStyle/>
        <a:p>
          <a:endParaRPr lang="zh-CN" altLang="en-US"/>
        </a:p>
      </dgm:t>
    </dgm:pt>
    <dgm:pt modelId="{4DCDC67A-1427-488E-980E-4824F4B8129B}" type="pres">
      <dgm:prSet presAssocID="{55B9A1A1-D7CC-473C-8C4A-0C51D22F2C58}" presName="childText" presStyleLbl="bgAcc1" presStyleIdx="8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F978C5-912C-4773-9ADA-1BED52C70578}" type="pres">
      <dgm:prSet presAssocID="{1BED3BCE-F4A8-4EFB-8A8A-33020DA3E7AF}" presName="root" presStyleCnt="0"/>
      <dgm:spPr/>
    </dgm:pt>
    <dgm:pt modelId="{871229D6-DDE6-4108-9D5A-0EBB6838A23F}" type="pres">
      <dgm:prSet presAssocID="{1BED3BCE-F4A8-4EFB-8A8A-33020DA3E7AF}" presName="rootComposite" presStyleCnt="0"/>
      <dgm:spPr/>
    </dgm:pt>
    <dgm:pt modelId="{5A22EC7F-5A91-4F5F-8DEE-48CEA3212778}" type="pres">
      <dgm:prSet presAssocID="{1BED3BCE-F4A8-4EFB-8A8A-33020DA3E7AF}" presName="rootText" presStyleLbl="node1" presStyleIdx="3" presStyleCnt="4"/>
      <dgm:spPr/>
      <dgm:t>
        <a:bodyPr/>
        <a:lstStyle/>
        <a:p>
          <a:endParaRPr lang="zh-CN" altLang="en-US"/>
        </a:p>
      </dgm:t>
    </dgm:pt>
    <dgm:pt modelId="{33677742-85F5-43E7-B411-47AFFAF4F24D}" type="pres">
      <dgm:prSet presAssocID="{1BED3BCE-F4A8-4EFB-8A8A-33020DA3E7AF}" presName="rootConnector" presStyleLbl="node1" presStyleIdx="3" presStyleCnt="4"/>
      <dgm:spPr/>
      <dgm:t>
        <a:bodyPr/>
        <a:lstStyle/>
        <a:p>
          <a:endParaRPr lang="zh-CN" altLang="en-US"/>
        </a:p>
      </dgm:t>
    </dgm:pt>
    <dgm:pt modelId="{5D3DE6BF-EBCF-4001-B507-DEC6FC46C9B9}" type="pres">
      <dgm:prSet presAssocID="{1BED3BCE-F4A8-4EFB-8A8A-33020DA3E7AF}" presName="childShape" presStyleCnt="0"/>
      <dgm:spPr/>
    </dgm:pt>
    <dgm:pt modelId="{5B7D4BB6-9B78-4A1C-A54C-9F36262F6C10}" type="pres">
      <dgm:prSet presAssocID="{179633F5-7761-4C69-BA78-B576988F2D2E}" presName="Name13" presStyleLbl="parChTrans1D2" presStyleIdx="9" presStyleCnt="15"/>
      <dgm:spPr/>
      <dgm:t>
        <a:bodyPr/>
        <a:lstStyle/>
        <a:p>
          <a:endParaRPr lang="zh-CN" altLang="en-US"/>
        </a:p>
      </dgm:t>
    </dgm:pt>
    <dgm:pt modelId="{FB4D5E0D-ABF1-4FAB-B8A4-1A6B286CD9D5}" type="pres">
      <dgm:prSet presAssocID="{3526A5D5-8E98-4DB9-BAF3-385DECBB59B7}" presName="childText" presStyleLbl="bgAcc1" presStyleIdx="9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02EFDF-8F9D-43DA-8936-79FF6C0B17A2}" type="pres">
      <dgm:prSet presAssocID="{C8F58389-1B2D-4167-8DF0-CE3C2763CFAA}" presName="Name13" presStyleLbl="parChTrans1D2" presStyleIdx="10" presStyleCnt="15"/>
      <dgm:spPr/>
      <dgm:t>
        <a:bodyPr/>
        <a:lstStyle/>
        <a:p>
          <a:endParaRPr lang="zh-CN" altLang="en-US"/>
        </a:p>
      </dgm:t>
    </dgm:pt>
    <dgm:pt modelId="{24981699-74DC-4C31-B97B-00E90186A943}" type="pres">
      <dgm:prSet presAssocID="{70F0BCC2-EA7D-4CC2-B34C-EF827B529067}" presName="childText" presStyleLbl="bgAcc1" presStyleIdx="10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A84426-D178-46E9-8F11-0283F5CC3AC7}" type="pres">
      <dgm:prSet presAssocID="{9BFFAD83-B1D1-407B-A07B-B9CE42DBF21B}" presName="Name13" presStyleLbl="parChTrans1D2" presStyleIdx="11" presStyleCnt="15"/>
      <dgm:spPr/>
      <dgm:t>
        <a:bodyPr/>
        <a:lstStyle/>
        <a:p>
          <a:endParaRPr lang="zh-CN" altLang="en-US"/>
        </a:p>
      </dgm:t>
    </dgm:pt>
    <dgm:pt modelId="{61535287-A514-4F99-9BB3-3061709A757B}" type="pres">
      <dgm:prSet presAssocID="{ED374173-A4E7-46CF-A59D-C90EB3DEC3B0}" presName="childText" presStyleLbl="bgAcc1" presStyleIdx="11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FD0981-920E-4A97-BA46-0035D0B3532F}" type="pres">
      <dgm:prSet presAssocID="{9B90DC2A-BB0C-4B43-BA60-0512427F9470}" presName="Name13" presStyleLbl="parChTrans1D2" presStyleIdx="12" presStyleCnt="15"/>
      <dgm:spPr/>
      <dgm:t>
        <a:bodyPr/>
        <a:lstStyle/>
        <a:p>
          <a:endParaRPr lang="zh-CN" altLang="en-US"/>
        </a:p>
      </dgm:t>
    </dgm:pt>
    <dgm:pt modelId="{C5F766DA-5F2A-420E-98D4-97F595DA9006}" type="pres">
      <dgm:prSet presAssocID="{B7100373-80EA-4DBD-8B9F-B98938FD12FC}" presName="childText" presStyleLbl="bgAcc1" presStyleIdx="12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A40096-2790-47D1-A80D-997653B11AED}" type="pres">
      <dgm:prSet presAssocID="{C1426BAE-6594-4883-874A-B7A3DEE335C4}" presName="Name13" presStyleLbl="parChTrans1D2" presStyleIdx="13" presStyleCnt="15"/>
      <dgm:spPr/>
      <dgm:t>
        <a:bodyPr/>
        <a:lstStyle/>
        <a:p>
          <a:endParaRPr lang="zh-CN" altLang="en-US"/>
        </a:p>
      </dgm:t>
    </dgm:pt>
    <dgm:pt modelId="{324D2A44-7D58-4725-85C6-2B70926274C5}" type="pres">
      <dgm:prSet presAssocID="{1D38A64D-CA03-4D7E-AFDE-511E230A5E85}" presName="childText" presStyleLbl="bgAcc1" presStyleIdx="13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09C1CC-0470-4F39-91F6-917B8D9603AF}" type="pres">
      <dgm:prSet presAssocID="{CEB10CC1-8064-4E0B-B567-EB6B2C426D68}" presName="Name13" presStyleLbl="parChTrans1D2" presStyleIdx="14" presStyleCnt="15"/>
      <dgm:spPr/>
      <dgm:t>
        <a:bodyPr/>
        <a:lstStyle/>
        <a:p>
          <a:endParaRPr lang="zh-CN" altLang="en-US"/>
        </a:p>
      </dgm:t>
    </dgm:pt>
    <dgm:pt modelId="{6224581A-9422-4F47-BAC5-1ABAD5E7AB5B}" type="pres">
      <dgm:prSet presAssocID="{439BE3E6-394A-40F7-841C-D50C82BDCEC1}" presName="childText" presStyleLbl="bgAcc1" presStyleIdx="14" presStyleCnt="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4D0AFBB-9703-4D47-87CB-D2E7A5FC8E95}" type="presOf" srcId="{11DE1E8C-7684-4DE2-8630-1557B9AB3235}" destId="{3BE05AFD-F99C-4E69-B8E8-CE251B56C61A}" srcOrd="1" destOrd="0" presId="urn:microsoft.com/office/officeart/2005/8/layout/hierarchy3"/>
    <dgm:cxn modelId="{A2A062DC-8292-4B33-81E0-F6CB86205DE6}" srcId="{1BED3BCE-F4A8-4EFB-8A8A-33020DA3E7AF}" destId="{1D38A64D-CA03-4D7E-AFDE-511E230A5E85}" srcOrd="4" destOrd="0" parTransId="{C1426BAE-6594-4883-874A-B7A3DEE335C4}" sibTransId="{97534C9F-A0CC-4ABD-9369-0C8D3F5BFC64}"/>
    <dgm:cxn modelId="{0A5684B4-037C-4F87-A621-9D19A1BCBA46}" type="presOf" srcId="{5AF6F13A-1754-41D5-8A7E-8FD38FB46D24}" destId="{33211E3D-6FDB-4A91-8950-23865FA28AD3}" srcOrd="0" destOrd="0" presId="urn:microsoft.com/office/officeart/2005/8/layout/hierarchy3"/>
    <dgm:cxn modelId="{0A4E7020-13FE-4DB6-A7F1-3C57D5037B72}" type="presOf" srcId="{4BC8E3A3-134A-47E6-A4E1-F3C0C7C3C4B6}" destId="{0601BCAC-8D55-4E7D-AFE2-1D98C059DDE5}" srcOrd="0" destOrd="0" presId="urn:microsoft.com/office/officeart/2005/8/layout/hierarchy3"/>
    <dgm:cxn modelId="{1C5F71BF-6B3B-4163-B899-7160BCADA85D}" type="presOf" srcId="{92DF583F-CB9F-47E3-A97C-A0E421BCBBE9}" destId="{4B6A093C-29C2-4D69-8455-5169CE582115}" srcOrd="0" destOrd="0" presId="urn:microsoft.com/office/officeart/2005/8/layout/hierarchy3"/>
    <dgm:cxn modelId="{927FA4C1-7665-4E6F-B70C-73D9AC6034EA}" type="presOf" srcId="{179633F5-7761-4C69-BA78-B576988F2D2E}" destId="{5B7D4BB6-9B78-4A1C-A54C-9F36262F6C10}" srcOrd="0" destOrd="0" presId="urn:microsoft.com/office/officeart/2005/8/layout/hierarchy3"/>
    <dgm:cxn modelId="{9691610F-5441-4929-9AB9-54FA323B6EC5}" type="presOf" srcId="{9B90DC2A-BB0C-4B43-BA60-0512427F9470}" destId="{AEFD0981-920E-4A97-BA46-0035D0B3532F}" srcOrd="0" destOrd="0" presId="urn:microsoft.com/office/officeart/2005/8/layout/hierarchy3"/>
    <dgm:cxn modelId="{1331433F-705A-419C-AEB3-2177FAE680AF}" srcId="{1BED3BCE-F4A8-4EFB-8A8A-33020DA3E7AF}" destId="{439BE3E6-394A-40F7-841C-D50C82BDCEC1}" srcOrd="5" destOrd="0" parTransId="{CEB10CC1-8064-4E0B-B567-EB6B2C426D68}" sibTransId="{CB19C176-256B-4AF7-A93F-7B3FA2D3BAD9}"/>
    <dgm:cxn modelId="{90364515-70C3-46BC-8C14-D455758A8862}" srcId="{DB61A2BB-26A0-4AFE-8092-1711D4A970BB}" destId="{3DBFEEEA-DB6C-4641-9900-523EB599A762}" srcOrd="2" destOrd="0" parTransId="{A12ED9FE-DD9F-4723-A75D-CCABAD0F8FFA}" sibTransId="{11B4CC6C-E067-49E1-846D-19AC2619A786}"/>
    <dgm:cxn modelId="{5C9C2793-F4DA-486F-B446-757998C29EDE}" type="presOf" srcId="{70F0BCC2-EA7D-4CC2-B34C-EF827B529067}" destId="{24981699-74DC-4C31-B97B-00E90186A943}" srcOrd="0" destOrd="0" presId="urn:microsoft.com/office/officeart/2005/8/layout/hierarchy3"/>
    <dgm:cxn modelId="{241FDF57-682E-4652-ABA5-0204BA3B8B2E}" type="presOf" srcId="{B27CB54D-851B-44B1-A434-2BA9D11B19AE}" destId="{AAAE69A5-46FF-4DED-8848-5DA1A8EB36FA}" srcOrd="0" destOrd="0" presId="urn:microsoft.com/office/officeart/2005/8/layout/hierarchy3"/>
    <dgm:cxn modelId="{F9353A7B-1BB1-4E1E-AB56-14602D4D9868}" srcId="{DB61A2BB-26A0-4AFE-8092-1711D4A970BB}" destId="{1BED3BCE-F4A8-4EFB-8A8A-33020DA3E7AF}" srcOrd="3" destOrd="0" parTransId="{760E2F34-D9B5-495F-B8D5-9EEB1E8B34A3}" sibTransId="{A0ABE689-9DCC-46D6-BB19-BBE7DBCD69DE}"/>
    <dgm:cxn modelId="{56AF7161-83B3-47DB-BE02-620ABB58618B}" type="presOf" srcId="{C1426BAE-6594-4883-874A-B7A3DEE335C4}" destId="{56A40096-2790-47D1-A80D-997653B11AED}" srcOrd="0" destOrd="0" presId="urn:microsoft.com/office/officeart/2005/8/layout/hierarchy3"/>
    <dgm:cxn modelId="{3390A84A-CA39-41AC-A045-FE510BB9D709}" srcId="{7E2B5770-F828-48B8-9EBB-13082A15ABF7}" destId="{53F46A53-0E69-43DA-891E-890232AA79C3}" srcOrd="1" destOrd="0" parTransId="{3ED7F9BC-E396-4C95-9986-7FA980674953}" sibTransId="{E0B39787-3B49-4DCB-9CA8-67330E861F2B}"/>
    <dgm:cxn modelId="{0EE67402-530C-4054-B3CE-8CB7AAAF5DC3}" srcId="{DB61A2BB-26A0-4AFE-8092-1711D4A970BB}" destId="{7E2B5770-F828-48B8-9EBB-13082A15ABF7}" srcOrd="0" destOrd="0" parTransId="{EB4C55E4-F19D-41F1-8333-DD1D1E876AEF}" sibTransId="{FE065FE3-5B4F-45E5-9C14-8CC6C29C757F}"/>
    <dgm:cxn modelId="{AC44CAF5-D139-4F1F-B38C-DA1922B699C5}" srcId="{1BED3BCE-F4A8-4EFB-8A8A-33020DA3E7AF}" destId="{70F0BCC2-EA7D-4CC2-B34C-EF827B529067}" srcOrd="1" destOrd="0" parTransId="{C8F58389-1B2D-4167-8DF0-CE3C2763CFAA}" sibTransId="{1EDB94DB-89FC-49E6-8213-9CBD7BDCC0D6}"/>
    <dgm:cxn modelId="{FC50ADCF-C0EA-432A-961B-60483DB5349B}" type="presOf" srcId="{4198F2E2-BF1D-46DE-BA40-73ADB29555B5}" destId="{DAE4788B-D06E-428D-BFA0-BC16BEECC0E6}" srcOrd="0" destOrd="0" presId="urn:microsoft.com/office/officeart/2005/8/layout/hierarchy3"/>
    <dgm:cxn modelId="{4B78E63C-ECC3-4207-A0EC-0A7D0115D00E}" type="presOf" srcId="{439BE3E6-394A-40F7-841C-D50C82BDCEC1}" destId="{6224581A-9422-4F47-BAC5-1ABAD5E7AB5B}" srcOrd="0" destOrd="0" presId="urn:microsoft.com/office/officeart/2005/8/layout/hierarchy3"/>
    <dgm:cxn modelId="{9A3F8868-F91A-4129-BFFA-E92E2CC1AA3E}" type="presOf" srcId="{CEB10CC1-8064-4E0B-B567-EB6B2C426D68}" destId="{7709C1CC-0470-4F39-91F6-917B8D9603AF}" srcOrd="0" destOrd="0" presId="urn:microsoft.com/office/officeart/2005/8/layout/hierarchy3"/>
    <dgm:cxn modelId="{FADD2881-57D8-411A-9ECA-6E5A3E32D32C}" type="presOf" srcId="{1BED3BCE-F4A8-4EFB-8A8A-33020DA3E7AF}" destId="{5A22EC7F-5A91-4F5F-8DEE-48CEA3212778}" srcOrd="0" destOrd="0" presId="urn:microsoft.com/office/officeart/2005/8/layout/hierarchy3"/>
    <dgm:cxn modelId="{CAB83C1E-A1DD-412A-9F05-71FAF1258AF9}" type="presOf" srcId="{3DBFEEEA-DB6C-4641-9900-523EB599A762}" destId="{0C72BBFC-4D74-4F91-93C7-45BA40202AA6}" srcOrd="1" destOrd="0" presId="urn:microsoft.com/office/officeart/2005/8/layout/hierarchy3"/>
    <dgm:cxn modelId="{44DFD729-B1B2-4252-AE99-E2D30DAE754F}" type="presOf" srcId="{7E2B5770-F828-48B8-9EBB-13082A15ABF7}" destId="{D5C59C75-45DD-450B-8D3A-56211BBF0934}" srcOrd="0" destOrd="0" presId="urn:microsoft.com/office/officeart/2005/8/layout/hierarchy3"/>
    <dgm:cxn modelId="{5F50E294-9268-45EE-ADFB-72482610A13A}" type="presOf" srcId="{ED374173-A4E7-46CF-A59D-C90EB3DEC3B0}" destId="{61535287-A514-4F99-9BB3-3061709A757B}" srcOrd="0" destOrd="0" presId="urn:microsoft.com/office/officeart/2005/8/layout/hierarchy3"/>
    <dgm:cxn modelId="{433ACEA9-052D-4F1C-B788-7216D36F6327}" type="presOf" srcId="{0D4A0144-C3ED-4400-A8BF-F34DE4EB6149}" destId="{5E9B0468-AFCA-41B1-BA9F-AC85026AD83F}" srcOrd="0" destOrd="0" presId="urn:microsoft.com/office/officeart/2005/8/layout/hierarchy3"/>
    <dgm:cxn modelId="{A2F61485-8FBC-4494-A945-BD9826B1307C}" type="presOf" srcId="{3DBFEEEA-DB6C-4641-9900-523EB599A762}" destId="{F827196B-745A-47CC-94D2-B2DE7EC73F2B}" srcOrd="0" destOrd="0" presId="urn:microsoft.com/office/officeart/2005/8/layout/hierarchy3"/>
    <dgm:cxn modelId="{0BAAC90F-4F1F-4E5F-A98A-1A48855221C4}" type="presOf" srcId="{93649FA2-1888-45CE-99EB-3DB84129EC60}" destId="{2BCF58CF-87B7-4012-AC7E-CF4EDCB4B69A}" srcOrd="0" destOrd="0" presId="urn:microsoft.com/office/officeart/2005/8/layout/hierarchy3"/>
    <dgm:cxn modelId="{3AF09209-72F7-4B47-AE0F-F5435083C8F6}" type="presOf" srcId="{B7100373-80EA-4DBD-8B9F-B98938FD12FC}" destId="{C5F766DA-5F2A-420E-98D4-97F595DA9006}" srcOrd="0" destOrd="0" presId="urn:microsoft.com/office/officeart/2005/8/layout/hierarchy3"/>
    <dgm:cxn modelId="{215D3FE3-1DD2-4D77-BD7A-729DBA578A4D}" type="presOf" srcId="{1D38A64D-CA03-4D7E-AFDE-511E230A5E85}" destId="{324D2A44-7D58-4725-85C6-2B70926274C5}" srcOrd="0" destOrd="0" presId="urn:microsoft.com/office/officeart/2005/8/layout/hierarchy3"/>
    <dgm:cxn modelId="{A322D8A7-92CE-4143-B78F-C21086032481}" srcId="{3DBFEEEA-DB6C-4641-9900-523EB599A762}" destId="{55B9A1A1-D7CC-473C-8C4A-0C51D22F2C58}" srcOrd="2" destOrd="0" parTransId="{3E78F10C-99E5-4E45-922D-342EF5F551A6}" sibTransId="{B3135CB1-23B8-49FF-A430-2927DF59B69E}"/>
    <dgm:cxn modelId="{471430A3-DDEE-4C8C-AF2F-31550CC461CB}" type="presOf" srcId="{3ED7F9BC-E396-4C95-9986-7FA980674953}" destId="{39D4AB9B-0BCB-48CE-B6CF-610D0491CFBE}" srcOrd="0" destOrd="0" presId="urn:microsoft.com/office/officeart/2005/8/layout/hierarchy3"/>
    <dgm:cxn modelId="{3BF98011-55CC-4307-A7B2-6F3D6A76AAAA}" type="presOf" srcId="{AD277D4D-1F3B-4575-B962-7A124E7F05FB}" destId="{7F7DF837-063A-4E3E-92F3-85D8671C6785}" srcOrd="0" destOrd="0" presId="urn:microsoft.com/office/officeart/2005/8/layout/hierarchy3"/>
    <dgm:cxn modelId="{5FA680AE-BAAA-4190-94EA-D5D1D75CBB20}" srcId="{3DBFEEEA-DB6C-4641-9900-523EB599A762}" destId="{770B6E63-ACF0-40C7-8EF9-2CF39C971CC7}" srcOrd="0" destOrd="0" parTransId="{45D5F722-7080-4351-A707-A8FE1E4DF273}" sibTransId="{76C9F8AB-DF4B-4416-A849-681CC13DF914}"/>
    <dgm:cxn modelId="{6F7CFD52-38BD-4E85-AB8E-EA3ED437BF8A}" srcId="{11DE1E8C-7684-4DE2-8630-1557B9AB3235}" destId="{B27CB54D-851B-44B1-A434-2BA9D11B19AE}" srcOrd="2" destOrd="0" parTransId="{FD6614BF-C2F7-4362-A5B6-5D730DF0172C}" sibTransId="{CFF7378E-FCC8-4B6D-829C-836B3F277385}"/>
    <dgm:cxn modelId="{43F82FCC-A5C3-416D-A917-B28D7D13EEA2}" type="presOf" srcId="{47B03485-C505-43ED-B896-CEFFEB87F584}" destId="{74A908A0-8A2A-41FB-A685-6CCE2DBE2F56}" srcOrd="0" destOrd="0" presId="urn:microsoft.com/office/officeart/2005/8/layout/hierarchy3"/>
    <dgm:cxn modelId="{513F970B-3C38-4631-B57B-1643BAC4D9E4}" type="presOf" srcId="{770B6E63-ACF0-40C7-8EF9-2CF39C971CC7}" destId="{03DFD8DA-5219-456E-B970-AE3D3EBA1DB0}" srcOrd="0" destOrd="0" presId="urn:microsoft.com/office/officeart/2005/8/layout/hierarchy3"/>
    <dgm:cxn modelId="{15FDFD0D-4A14-49CE-9140-0C9E70A81778}" srcId="{7E2B5770-F828-48B8-9EBB-13082A15ABF7}" destId="{AD277D4D-1F3B-4575-B962-7A124E7F05FB}" srcOrd="2" destOrd="0" parTransId="{4BC8E3A3-134A-47E6-A4E1-F3C0C7C3C4B6}" sibTransId="{B712AC2C-0596-4E00-8AE8-A5773E06729E}"/>
    <dgm:cxn modelId="{9767B49E-3AE6-4481-AC55-9C787535FE25}" srcId="{7E2B5770-F828-48B8-9EBB-13082A15ABF7}" destId="{0D4A0144-C3ED-4400-A8BF-F34DE4EB6149}" srcOrd="0" destOrd="0" parTransId="{92DF583F-CB9F-47E3-A97C-A0E421BCBBE9}" sibTransId="{DB315E1D-5037-4A13-BCEB-2D1B550FB217}"/>
    <dgm:cxn modelId="{7A92A9E6-6B67-4012-BE1F-94E3B9AB2391}" type="presOf" srcId="{53F46A53-0E69-43DA-891E-890232AA79C3}" destId="{3A0B1382-4DFC-4327-8187-15EC4103E7B6}" srcOrd="0" destOrd="0" presId="urn:microsoft.com/office/officeart/2005/8/layout/hierarchy3"/>
    <dgm:cxn modelId="{2AEE0A15-9145-4230-97FC-14F25ACA5A7F}" srcId="{1BED3BCE-F4A8-4EFB-8A8A-33020DA3E7AF}" destId="{3526A5D5-8E98-4DB9-BAF3-385DECBB59B7}" srcOrd="0" destOrd="0" parTransId="{179633F5-7761-4C69-BA78-B576988F2D2E}" sibTransId="{C8FA3052-0E83-4597-AE12-015AD715D227}"/>
    <dgm:cxn modelId="{BF1A7953-5D8D-45CC-952A-61597B1FCCB7}" type="presOf" srcId="{7E2B5770-F828-48B8-9EBB-13082A15ABF7}" destId="{986EA801-88CA-4F34-8ED6-95304C0F1FFF}" srcOrd="1" destOrd="0" presId="urn:microsoft.com/office/officeart/2005/8/layout/hierarchy3"/>
    <dgm:cxn modelId="{C35D9724-657B-472E-9B4B-9CFEF12154A1}" type="presOf" srcId="{DB61A2BB-26A0-4AFE-8092-1711D4A970BB}" destId="{BBE27837-C8AF-425F-8623-68C6B5CF09A0}" srcOrd="0" destOrd="0" presId="urn:microsoft.com/office/officeart/2005/8/layout/hierarchy3"/>
    <dgm:cxn modelId="{CBD434DA-72AD-4C5C-8D62-D5281290EDFB}" type="presOf" srcId="{3526A5D5-8E98-4DB9-BAF3-385DECBB59B7}" destId="{FB4D5E0D-ABF1-4FAB-B8A4-1A6B286CD9D5}" srcOrd="0" destOrd="0" presId="urn:microsoft.com/office/officeart/2005/8/layout/hierarchy3"/>
    <dgm:cxn modelId="{C0906557-C47B-43F3-98B6-084D21581445}" srcId="{1BED3BCE-F4A8-4EFB-8A8A-33020DA3E7AF}" destId="{B7100373-80EA-4DBD-8B9F-B98938FD12FC}" srcOrd="3" destOrd="0" parTransId="{9B90DC2A-BB0C-4B43-BA60-0512427F9470}" sibTransId="{99E6DE7C-F878-44EF-B14A-5BA777E45373}"/>
    <dgm:cxn modelId="{C4B0C454-078A-40A1-8EB1-02598F256A76}" srcId="{1BED3BCE-F4A8-4EFB-8A8A-33020DA3E7AF}" destId="{ED374173-A4E7-46CF-A59D-C90EB3DEC3B0}" srcOrd="2" destOrd="0" parTransId="{9BFFAD83-B1D1-407B-A07B-B9CE42DBF21B}" sibTransId="{D2B0A8B6-937A-4082-B97B-F2A04C98AF5B}"/>
    <dgm:cxn modelId="{43AE7201-2C7F-45CE-A1D4-1BF24755A5A3}" type="presOf" srcId="{55B9A1A1-D7CC-473C-8C4A-0C51D22F2C58}" destId="{4DCDC67A-1427-488E-980E-4824F4B8129B}" srcOrd="0" destOrd="0" presId="urn:microsoft.com/office/officeart/2005/8/layout/hierarchy3"/>
    <dgm:cxn modelId="{FBB0A0AB-495B-422C-9956-A6688EEFCE05}" srcId="{DB61A2BB-26A0-4AFE-8092-1711D4A970BB}" destId="{11DE1E8C-7684-4DE2-8630-1557B9AB3235}" srcOrd="1" destOrd="0" parTransId="{39B24181-99E3-4D8F-B17B-0F53ACEF88D0}" sibTransId="{686CA1D8-D877-415D-9CF7-F50F5F2F8FBA}"/>
    <dgm:cxn modelId="{A3306104-D695-46AE-8014-F033895A13B2}" type="presOf" srcId="{777CC280-5FCF-4090-BC9C-579AC5DF2964}" destId="{FDCE3AAC-FE43-4417-B648-5B7C76DFD32E}" srcOrd="0" destOrd="0" presId="urn:microsoft.com/office/officeart/2005/8/layout/hierarchy3"/>
    <dgm:cxn modelId="{3C9BD101-4DBF-49DA-8588-8F00A71FB30C}" srcId="{3DBFEEEA-DB6C-4641-9900-523EB599A762}" destId="{47B03485-C505-43ED-B896-CEFFEB87F584}" srcOrd="1" destOrd="0" parTransId="{4198F2E2-BF1D-46DE-BA40-73ADB29555B5}" sibTransId="{A4A7B4F6-9F4C-4B8E-BF4F-126152132ABF}"/>
    <dgm:cxn modelId="{DEF33211-E816-4AAD-B30C-BD9789C05C89}" type="presOf" srcId="{C8F58389-1B2D-4167-8DF0-CE3C2763CFAA}" destId="{BD02EFDF-8F9D-43DA-8936-79FF6C0B17A2}" srcOrd="0" destOrd="0" presId="urn:microsoft.com/office/officeart/2005/8/layout/hierarchy3"/>
    <dgm:cxn modelId="{2B8DE58D-07E3-4AB3-8F62-D06711743ED7}" srcId="{11DE1E8C-7684-4DE2-8630-1557B9AB3235}" destId="{164752C3-312C-49FD-8A03-EC5C1EE55822}" srcOrd="1" destOrd="0" parTransId="{93649FA2-1888-45CE-99EB-3DB84129EC60}" sibTransId="{833B8572-AD2B-4946-B26A-092E079C7AE1}"/>
    <dgm:cxn modelId="{A851D6C8-7EAD-4F43-B7BD-ABBF565EA9A2}" type="presOf" srcId="{1BED3BCE-F4A8-4EFB-8A8A-33020DA3E7AF}" destId="{33677742-85F5-43E7-B411-47AFFAF4F24D}" srcOrd="1" destOrd="0" presId="urn:microsoft.com/office/officeart/2005/8/layout/hierarchy3"/>
    <dgm:cxn modelId="{763738A2-D6F5-43E2-8ECF-526F545E160F}" type="presOf" srcId="{164752C3-312C-49FD-8A03-EC5C1EE55822}" destId="{65A18D66-C99D-4738-8471-02212A15F132}" srcOrd="0" destOrd="0" presId="urn:microsoft.com/office/officeart/2005/8/layout/hierarchy3"/>
    <dgm:cxn modelId="{137B53A3-4BDC-4076-973A-426E3BD2D980}" type="presOf" srcId="{3E78F10C-99E5-4E45-922D-342EF5F551A6}" destId="{AFFBA0D8-C9D6-4A12-A3B0-5465C292B4BF}" srcOrd="0" destOrd="0" presId="urn:microsoft.com/office/officeart/2005/8/layout/hierarchy3"/>
    <dgm:cxn modelId="{293C0979-D61B-4CAC-A2C5-BD4853DF09AB}" type="presOf" srcId="{45D5F722-7080-4351-A707-A8FE1E4DF273}" destId="{F89C5B61-2E36-4EF6-B53A-2E81C9DDCD20}" srcOrd="0" destOrd="0" presId="urn:microsoft.com/office/officeart/2005/8/layout/hierarchy3"/>
    <dgm:cxn modelId="{2AA984DA-98A3-45E3-BFA7-1C635B03D91C}" type="presOf" srcId="{11DE1E8C-7684-4DE2-8630-1557B9AB3235}" destId="{F6C80F28-E678-4285-988F-20A5BC2868C0}" srcOrd="0" destOrd="0" presId="urn:microsoft.com/office/officeart/2005/8/layout/hierarchy3"/>
    <dgm:cxn modelId="{44325391-1C0D-412E-B43B-6695CC3CC744}" type="presOf" srcId="{FD6614BF-C2F7-4362-A5B6-5D730DF0172C}" destId="{DA1AFA5E-8B3B-4711-8FAB-27F3D08E79A3}" srcOrd="0" destOrd="0" presId="urn:microsoft.com/office/officeart/2005/8/layout/hierarchy3"/>
    <dgm:cxn modelId="{FE671ABC-647E-4B7D-B9DF-E475266748C3}" srcId="{11DE1E8C-7684-4DE2-8630-1557B9AB3235}" destId="{777CC280-5FCF-4090-BC9C-579AC5DF2964}" srcOrd="0" destOrd="0" parTransId="{5AF6F13A-1754-41D5-8A7E-8FD38FB46D24}" sibTransId="{BD81F67F-2C47-4CEE-B0DD-AEBD8AA40934}"/>
    <dgm:cxn modelId="{664DE3BD-CCDC-4E42-A74E-72ECDAA681E2}" type="presOf" srcId="{9BFFAD83-B1D1-407B-A07B-B9CE42DBF21B}" destId="{DCA84426-D178-46E9-8F11-0283F5CC3AC7}" srcOrd="0" destOrd="0" presId="urn:microsoft.com/office/officeart/2005/8/layout/hierarchy3"/>
    <dgm:cxn modelId="{1142AC53-0223-414A-97A5-8F28C0BAA357}" type="presParOf" srcId="{BBE27837-C8AF-425F-8623-68C6B5CF09A0}" destId="{F6A03EB2-8668-4E94-9905-E1F21045BCEB}" srcOrd="0" destOrd="0" presId="urn:microsoft.com/office/officeart/2005/8/layout/hierarchy3"/>
    <dgm:cxn modelId="{9CBF7BEA-E631-4FF4-BB8E-156FA35C7DCA}" type="presParOf" srcId="{F6A03EB2-8668-4E94-9905-E1F21045BCEB}" destId="{A55D0E91-9649-44A9-9429-FB3A9DEE5D97}" srcOrd="0" destOrd="0" presId="urn:microsoft.com/office/officeart/2005/8/layout/hierarchy3"/>
    <dgm:cxn modelId="{9C2C3370-6216-46C8-A24C-E4B18D2EF3C2}" type="presParOf" srcId="{A55D0E91-9649-44A9-9429-FB3A9DEE5D97}" destId="{D5C59C75-45DD-450B-8D3A-56211BBF0934}" srcOrd="0" destOrd="0" presId="urn:microsoft.com/office/officeart/2005/8/layout/hierarchy3"/>
    <dgm:cxn modelId="{BE50BD17-6B3A-4D5C-812F-4D05CF241C7C}" type="presParOf" srcId="{A55D0E91-9649-44A9-9429-FB3A9DEE5D97}" destId="{986EA801-88CA-4F34-8ED6-95304C0F1FFF}" srcOrd="1" destOrd="0" presId="urn:microsoft.com/office/officeart/2005/8/layout/hierarchy3"/>
    <dgm:cxn modelId="{899BD1DA-F733-4F2B-936A-4B6D3B20AA48}" type="presParOf" srcId="{F6A03EB2-8668-4E94-9905-E1F21045BCEB}" destId="{D6547028-2E49-4722-81CF-4BBA88C41856}" srcOrd="1" destOrd="0" presId="urn:microsoft.com/office/officeart/2005/8/layout/hierarchy3"/>
    <dgm:cxn modelId="{91822722-A344-41B5-AE76-FA11334DD3DD}" type="presParOf" srcId="{D6547028-2E49-4722-81CF-4BBA88C41856}" destId="{4B6A093C-29C2-4D69-8455-5169CE582115}" srcOrd="0" destOrd="0" presId="urn:microsoft.com/office/officeart/2005/8/layout/hierarchy3"/>
    <dgm:cxn modelId="{1D68024E-D95D-4AFE-A8E7-45113C8C6853}" type="presParOf" srcId="{D6547028-2E49-4722-81CF-4BBA88C41856}" destId="{5E9B0468-AFCA-41B1-BA9F-AC85026AD83F}" srcOrd="1" destOrd="0" presId="urn:microsoft.com/office/officeart/2005/8/layout/hierarchy3"/>
    <dgm:cxn modelId="{5E474C95-6697-4AB5-8243-DFB7CC54E653}" type="presParOf" srcId="{D6547028-2E49-4722-81CF-4BBA88C41856}" destId="{39D4AB9B-0BCB-48CE-B6CF-610D0491CFBE}" srcOrd="2" destOrd="0" presId="urn:microsoft.com/office/officeart/2005/8/layout/hierarchy3"/>
    <dgm:cxn modelId="{2E36E594-D1CB-471D-B8F6-8AA592F8E2B1}" type="presParOf" srcId="{D6547028-2E49-4722-81CF-4BBA88C41856}" destId="{3A0B1382-4DFC-4327-8187-15EC4103E7B6}" srcOrd="3" destOrd="0" presId="urn:microsoft.com/office/officeart/2005/8/layout/hierarchy3"/>
    <dgm:cxn modelId="{1451FB58-62BA-4D4C-8085-376F777B33C7}" type="presParOf" srcId="{D6547028-2E49-4722-81CF-4BBA88C41856}" destId="{0601BCAC-8D55-4E7D-AFE2-1D98C059DDE5}" srcOrd="4" destOrd="0" presId="urn:microsoft.com/office/officeart/2005/8/layout/hierarchy3"/>
    <dgm:cxn modelId="{DC8FF797-FE84-4E84-9EF4-B574B64A33FA}" type="presParOf" srcId="{D6547028-2E49-4722-81CF-4BBA88C41856}" destId="{7F7DF837-063A-4E3E-92F3-85D8671C6785}" srcOrd="5" destOrd="0" presId="urn:microsoft.com/office/officeart/2005/8/layout/hierarchy3"/>
    <dgm:cxn modelId="{4AB32F3C-CFB7-4E09-B454-8AE7E10870A5}" type="presParOf" srcId="{BBE27837-C8AF-425F-8623-68C6B5CF09A0}" destId="{4692BD51-4700-42C6-9C89-242C5DDD73BB}" srcOrd="1" destOrd="0" presId="urn:microsoft.com/office/officeart/2005/8/layout/hierarchy3"/>
    <dgm:cxn modelId="{5AD80156-8633-4BCE-BB5A-C3C7024EE7A4}" type="presParOf" srcId="{4692BD51-4700-42C6-9C89-242C5DDD73BB}" destId="{FDE0A5DE-CB2A-4DD8-96BE-07A4A9450DFD}" srcOrd="0" destOrd="0" presId="urn:microsoft.com/office/officeart/2005/8/layout/hierarchy3"/>
    <dgm:cxn modelId="{44BB44B5-0EC7-4CE9-BFD4-E0731E1BB965}" type="presParOf" srcId="{FDE0A5DE-CB2A-4DD8-96BE-07A4A9450DFD}" destId="{F6C80F28-E678-4285-988F-20A5BC2868C0}" srcOrd="0" destOrd="0" presId="urn:microsoft.com/office/officeart/2005/8/layout/hierarchy3"/>
    <dgm:cxn modelId="{81C4A2DB-CA1C-4800-8B22-9E6C2E9630A1}" type="presParOf" srcId="{FDE0A5DE-CB2A-4DD8-96BE-07A4A9450DFD}" destId="{3BE05AFD-F99C-4E69-B8E8-CE251B56C61A}" srcOrd="1" destOrd="0" presId="urn:microsoft.com/office/officeart/2005/8/layout/hierarchy3"/>
    <dgm:cxn modelId="{AACD7A3D-4AE6-42CC-AEF1-38F59F27FE73}" type="presParOf" srcId="{4692BD51-4700-42C6-9C89-242C5DDD73BB}" destId="{39427236-D93C-4D4D-BA8E-39F0B6F7B692}" srcOrd="1" destOrd="0" presId="urn:microsoft.com/office/officeart/2005/8/layout/hierarchy3"/>
    <dgm:cxn modelId="{E77F2099-1BFE-4C02-873D-C2AAD8704C1E}" type="presParOf" srcId="{39427236-D93C-4D4D-BA8E-39F0B6F7B692}" destId="{33211E3D-6FDB-4A91-8950-23865FA28AD3}" srcOrd="0" destOrd="0" presId="urn:microsoft.com/office/officeart/2005/8/layout/hierarchy3"/>
    <dgm:cxn modelId="{7D506B4A-CF6A-4DB6-9643-769CCEA09FC7}" type="presParOf" srcId="{39427236-D93C-4D4D-BA8E-39F0B6F7B692}" destId="{FDCE3AAC-FE43-4417-B648-5B7C76DFD32E}" srcOrd="1" destOrd="0" presId="urn:microsoft.com/office/officeart/2005/8/layout/hierarchy3"/>
    <dgm:cxn modelId="{CE82EC2C-5EFB-4017-B72D-A2C81266AE62}" type="presParOf" srcId="{39427236-D93C-4D4D-BA8E-39F0B6F7B692}" destId="{2BCF58CF-87B7-4012-AC7E-CF4EDCB4B69A}" srcOrd="2" destOrd="0" presId="urn:microsoft.com/office/officeart/2005/8/layout/hierarchy3"/>
    <dgm:cxn modelId="{2CC5B520-175D-48BB-8F9B-C4EB5D5D3A01}" type="presParOf" srcId="{39427236-D93C-4D4D-BA8E-39F0B6F7B692}" destId="{65A18D66-C99D-4738-8471-02212A15F132}" srcOrd="3" destOrd="0" presId="urn:microsoft.com/office/officeart/2005/8/layout/hierarchy3"/>
    <dgm:cxn modelId="{EE31175C-B470-40C5-8E99-4DA94DEBCC1B}" type="presParOf" srcId="{39427236-D93C-4D4D-BA8E-39F0B6F7B692}" destId="{DA1AFA5E-8B3B-4711-8FAB-27F3D08E79A3}" srcOrd="4" destOrd="0" presId="urn:microsoft.com/office/officeart/2005/8/layout/hierarchy3"/>
    <dgm:cxn modelId="{29E00813-D22C-4B3C-8E68-89666C8400BA}" type="presParOf" srcId="{39427236-D93C-4D4D-BA8E-39F0B6F7B692}" destId="{AAAE69A5-46FF-4DED-8848-5DA1A8EB36FA}" srcOrd="5" destOrd="0" presId="urn:microsoft.com/office/officeart/2005/8/layout/hierarchy3"/>
    <dgm:cxn modelId="{65D66105-4446-49D4-B7D4-9D63A570E01A}" type="presParOf" srcId="{BBE27837-C8AF-425F-8623-68C6B5CF09A0}" destId="{FB7FDAAB-6E5D-48AD-96AA-EA72A82CDB10}" srcOrd="2" destOrd="0" presId="urn:microsoft.com/office/officeart/2005/8/layout/hierarchy3"/>
    <dgm:cxn modelId="{7E756FE3-6D0B-4D37-9DE4-B400D21B8F86}" type="presParOf" srcId="{FB7FDAAB-6E5D-48AD-96AA-EA72A82CDB10}" destId="{DA538325-E74C-4536-85F9-22F55F8D74A1}" srcOrd="0" destOrd="0" presId="urn:microsoft.com/office/officeart/2005/8/layout/hierarchy3"/>
    <dgm:cxn modelId="{AABA89D0-5514-4BC3-8609-0DB2135CD05D}" type="presParOf" srcId="{DA538325-E74C-4536-85F9-22F55F8D74A1}" destId="{F827196B-745A-47CC-94D2-B2DE7EC73F2B}" srcOrd="0" destOrd="0" presId="urn:microsoft.com/office/officeart/2005/8/layout/hierarchy3"/>
    <dgm:cxn modelId="{F6C3BCD8-24DD-4655-8336-F3FBDC6878EC}" type="presParOf" srcId="{DA538325-E74C-4536-85F9-22F55F8D74A1}" destId="{0C72BBFC-4D74-4F91-93C7-45BA40202AA6}" srcOrd="1" destOrd="0" presId="urn:microsoft.com/office/officeart/2005/8/layout/hierarchy3"/>
    <dgm:cxn modelId="{DF181DA5-E26C-4DD3-ABB0-13E5D384363C}" type="presParOf" srcId="{FB7FDAAB-6E5D-48AD-96AA-EA72A82CDB10}" destId="{B5A9CE8D-E5E4-44D6-B96A-1088F491BDF0}" srcOrd="1" destOrd="0" presId="urn:microsoft.com/office/officeart/2005/8/layout/hierarchy3"/>
    <dgm:cxn modelId="{55DBCE76-85EC-4C46-8E66-38FB1464D578}" type="presParOf" srcId="{B5A9CE8D-E5E4-44D6-B96A-1088F491BDF0}" destId="{F89C5B61-2E36-4EF6-B53A-2E81C9DDCD20}" srcOrd="0" destOrd="0" presId="urn:microsoft.com/office/officeart/2005/8/layout/hierarchy3"/>
    <dgm:cxn modelId="{56E52222-F6A5-4387-BDC1-649B14D8C3E5}" type="presParOf" srcId="{B5A9CE8D-E5E4-44D6-B96A-1088F491BDF0}" destId="{03DFD8DA-5219-456E-B970-AE3D3EBA1DB0}" srcOrd="1" destOrd="0" presId="urn:microsoft.com/office/officeart/2005/8/layout/hierarchy3"/>
    <dgm:cxn modelId="{B7D5ED1D-7CC0-4522-852A-5D7DB0DD08AA}" type="presParOf" srcId="{B5A9CE8D-E5E4-44D6-B96A-1088F491BDF0}" destId="{DAE4788B-D06E-428D-BFA0-BC16BEECC0E6}" srcOrd="2" destOrd="0" presId="urn:microsoft.com/office/officeart/2005/8/layout/hierarchy3"/>
    <dgm:cxn modelId="{D77301C5-8BF6-4E9E-828F-0F750DF648D8}" type="presParOf" srcId="{B5A9CE8D-E5E4-44D6-B96A-1088F491BDF0}" destId="{74A908A0-8A2A-41FB-A685-6CCE2DBE2F56}" srcOrd="3" destOrd="0" presId="urn:microsoft.com/office/officeart/2005/8/layout/hierarchy3"/>
    <dgm:cxn modelId="{8B0270C5-8E1E-4F4C-8A7B-699C3D3B56CF}" type="presParOf" srcId="{B5A9CE8D-E5E4-44D6-B96A-1088F491BDF0}" destId="{AFFBA0D8-C9D6-4A12-A3B0-5465C292B4BF}" srcOrd="4" destOrd="0" presId="urn:microsoft.com/office/officeart/2005/8/layout/hierarchy3"/>
    <dgm:cxn modelId="{80134F14-7C60-41CA-895A-4301C013E686}" type="presParOf" srcId="{B5A9CE8D-E5E4-44D6-B96A-1088F491BDF0}" destId="{4DCDC67A-1427-488E-980E-4824F4B8129B}" srcOrd="5" destOrd="0" presId="urn:microsoft.com/office/officeart/2005/8/layout/hierarchy3"/>
    <dgm:cxn modelId="{C9728ECE-A682-4F0D-B9FE-696856116FBC}" type="presParOf" srcId="{BBE27837-C8AF-425F-8623-68C6B5CF09A0}" destId="{B2F978C5-912C-4773-9ADA-1BED52C70578}" srcOrd="3" destOrd="0" presId="urn:microsoft.com/office/officeart/2005/8/layout/hierarchy3"/>
    <dgm:cxn modelId="{77FB563F-F006-41A4-B22A-2F77AEE79AF9}" type="presParOf" srcId="{B2F978C5-912C-4773-9ADA-1BED52C70578}" destId="{871229D6-DDE6-4108-9D5A-0EBB6838A23F}" srcOrd="0" destOrd="0" presId="urn:microsoft.com/office/officeart/2005/8/layout/hierarchy3"/>
    <dgm:cxn modelId="{A9D9E2D8-9692-4A52-A039-C23264B0502F}" type="presParOf" srcId="{871229D6-DDE6-4108-9D5A-0EBB6838A23F}" destId="{5A22EC7F-5A91-4F5F-8DEE-48CEA3212778}" srcOrd="0" destOrd="0" presId="urn:microsoft.com/office/officeart/2005/8/layout/hierarchy3"/>
    <dgm:cxn modelId="{3B5AB00E-412D-4D5C-80D8-CD3168A2AE0B}" type="presParOf" srcId="{871229D6-DDE6-4108-9D5A-0EBB6838A23F}" destId="{33677742-85F5-43E7-B411-47AFFAF4F24D}" srcOrd="1" destOrd="0" presId="urn:microsoft.com/office/officeart/2005/8/layout/hierarchy3"/>
    <dgm:cxn modelId="{DBA36ADF-25A2-4AA4-8A80-BB4C10FBFC41}" type="presParOf" srcId="{B2F978C5-912C-4773-9ADA-1BED52C70578}" destId="{5D3DE6BF-EBCF-4001-B507-DEC6FC46C9B9}" srcOrd="1" destOrd="0" presId="urn:microsoft.com/office/officeart/2005/8/layout/hierarchy3"/>
    <dgm:cxn modelId="{3F4BAB90-97AE-4607-AE78-D2A75513AC81}" type="presParOf" srcId="{5D3DE6BF-EBCF-4001-B507-DEC6FC46C9B9}" destId="{5B7D4BB6-9B78-4A1C-A54C-9F36262F6C10}" srcOrd="0" destOrd="0" presId="urn:microsoft.com/office/officeart/2005/8/layout/hierarchy3"/>
    <dgm:cxn modelId="{C5AAD2EE-E68A-4A2E-BE5C-4DB280837AAE}" type="presParOf" srcId="{5D3DE6BF-EBCF-4001-B507-DEC6FC46C9B9}" destId="{FB4D5E0D-ABF1-4FAB-B8A4-1A6B286CD9D5}" srcOrd="1" destOrd="0" presId="urn:microsoft.com/office/officeart/2005/8/layout/hierarchy3"/>
    <dgm:cxn modelId="{61415C82-F14C-460F-AABC-1AADCC1AE1FA}" type="presParOf" srcId="{5D3DE6BF-EBCF-4001-B507-DEC6FC46C9B9}" destId="{BD02EFDF-8F9D-43DA-8936-79FF6C0B17A2}" srcOrd="2" destOrd="0" presId="urn:microsoft.com/office/officeart/2005/8/layout/hierarchy3"/>
    <dgm:cxn modelId="{5A7D50F7-5AC5-401A-8620-35FC4765ACF4}" type="presParOf" srcId="{5D3DE6BF-EBCF-4001-B507-DEC6FC46C9B9}" destId="{24981699-74DC-4C31-B97B-00E90186A943}" srcOrd="3" destOrd="0" presId="urn:microsoft.com/office/officeart/2005/8/layout/hierarchy3"/>
    <dgm:cxn modelId="{FE223441-7D88-4A4E-AFC2-874669161568}" type="presParOf" srcId="{5D3DE6BF-EBCF-4001-B507-DEC6FC46C9B9}" destId="{DCA84426-D178-46E9-8F11-0283F5CC3AC7}" srcOrd="4" destOrd="0" presId="urn:microsoft.com/office/officeart/2005/8/layout/hierarchy3"/>
    <dgm:cxn modelId="{152330B7-D703-4BC7-9DFA-55577C35102E}" type="presParOf" srcId="{5D3DE6BF-EBCF-4001-B507-DEC6FC46C9B9}" destId="{61535287-A514-4F99-9BB3-3061709A757B}" srcOrd="5" destOrd="0" presId="urn:microsoft.com/office/officeart/2005/8/layout/hierarchy3"/>
    <dgm:cxn modelId="{363AB039-954C-44D1-B9BA-7DF9040C74FC}" type="presParOf" srcId="{5D3DE6BF-EBCF-4001-B507-DEC6FC46C9B9}" destId="{AEFD0981-920E-4A97-BA46-0035D0B3532F}" srcOrd="6" destOrd="0" presId="urn:microsoft.com/office/officeart/2005/8/layout/hierarchy3"/>
    <dgm:cxn modelId="{2046AB62-F0FF-46A8-AD03-82F994727E49}" type="presParOf" srcId="{5D3DE6BF-EBCF-4001-B507-DEC6FC46C9B9}" destId="{C5F766DA-5F2A-420E-98D4-97F595DA9006}" srcOrd="7" destOrd="0" presId="urn:microsoft.com/office/officeart/2005/8/layout/hierarchy3"/>
    <dgm:cxn modelId="{F46C2546-56D8-45D8-A2FD-96E7BAAA1D6E}" type="presParOf" srcId="{5D3DE6BF-EBCF-4001-B507-DEC6FC46C9B9}" destId="{56A40096-2790-47D1-A80D-997653B11AED}" srcOrd="8" destOrd="0" presId="urn:microsoft.com/office/officeart/2005/8/layout/hierarchy3"/>
    <dgm:cxn modelId="{4D5C34C9-5469-4EAB-94A7-4413CDDBCA75}" type="presParOf" srcId="{5D3DE6BF-EBCF-4001-B507-DEC6FC46C9B9}" destId="{324D2A44-7D58-4725-85C6-2B70926274C5}" srcOrd="9" destOrd="0" presId="urn:microsoft.com/office/officeart/2005/8/layout/hierarchy3"/>
    <dgm:cxn modelId="{B4EEABFE-26CA-4776-9448-DB65FFB5B213}" type="presParOf" srcId="{5D3DE6BF-EBCF-4001-B507-DEC6FC46C9B9}" destId="{7709C1CC-0470-4F39-91F6-917B8D9603AF}" srcOrd="10" destOrd="0" presId="urn:microsoft.com/office/officeart/2005/8/layout/hierarchy3"/>
    <dgm:cxn modelId="{40FF3604-AC58-4BB4-80F5-A5F1D949B882}" type="presParOf" srcId="{5D3DE6BF-EBCF-4001-B507-DEC6FC46C9B9}" destId="{6224581A-9422-4F47-BAC5-1ABAD5E7AB5B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1F5F037-F231-495E-81A4-82FA9E01DF6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DADEDA1-D696-4FA8-B818-2991A9CBF630}">
      <dgm:prSet phldrT="[文本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是非观</a:t>
          </a:r>
          <a:endParaRPr lang="zh-CN" altLang="en-US" dirty="0"/>
        </a:p>
      </dgm:t>
    </dgm:pt>
    <dgm:pt modelId="{2FE368EC-1C61-40D6-BB93-23CBEA0BBE46}" type="parTrans" cxnId="{7AAFD01F-59BD-4204-B74A-9DA2AFB423D3}">
      <dgm:prSet/>
      <dgm:spPr/>
      <dgm:t>
        <a:bodyPr/>
        <a:lstStyle/>
        <a:p>
          <a:endParaRPr lang="zh-CN" altLang="en-US"/>
        </a:p>
      </dgm:t>
    </dgm:pt>
    <dgm:pt modelId="{F93D4361-75CF-441C-AB97-6E628AF01387}" type="sibTrans" cxnId="{7AAFD01F-59BD-4204-B74A-9DA2AFB423D3}">
      <dgm:prSet/>
      <dgm:spPr/>
      <dgm:t>
        <a:bodyPr/>
        <a:lstStyle/>
        <a:p>
          <a:endParaRPr lang="zh-CN" altLang="en-US"/>
        </a:p>
      </dgm:t>
    </dgm:pt>
    <dgm:pt modelId="{45940B87-286C-4F59-8B87-F3231C68B686}">
      <dgm:prSet phldrT="[文本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利益观</a:t>
          </a:r>
          <a:endParaRPr lang="zh-CN" altLang="en-US" dirty="0"/>
        </a:p>
      </dgm:t>
    </dgm:pt>
    <dgm:pt modelId="{60B7DB46-F022-432F-BB9C-8C28CBAF2A99}" type="parTrans" cxnId="{98E1DDCA-80A1-468B-94D3-EEC410235506}">
      <dgm:prSet/>
      <dgm:spPr/>
      <dgm:t>
        <a:bodyPr/>
        <a:lstStyle/>
        <a:p>
          <a:endParaRPr lang="zh-CN" altLang="en-US"/>
        </a:p>
      </dgm:t>
    </dgm:pt>
    <dgm:pt modelId="{898B9C01-0BD7-4C9A-83E1-C6D93C2FE4C2}" type="sibTrans" cxnId="{98E1DDCA-80A1-468B-94D3-EEC410235506}">
      <dgm:prSet/>
      <dgm:spPr/>
      <dgm:t>
        <a:bodyPr/>
        <a:lstStyle/>
        <a:p>
          <a:endParaRPr lang="zh-CN" altLang="en-US"/>
        </a:p>
      </dgm:t>
    </dgm:pt>
    <dgm:pt modelId="{0E6862C8-7382-419C-A185-03B6B60654ED}">
      <dgm:prSet phldrT="[文本]"/>
      <dgm:spPr/>
      <dgm:t>
        <a:bodyPr/>
        <a:lstStyle/>
        <a:p>
          <a:r>
            <a:rPr lang="zh-CN" altLang="en-US" dirty="0" smtClean="0"/>
            <a:t>为用户创造价值</a:t>
          </a:r>
          <a:endParaRPr lang="zh-CN" altLang="en-US" dirty="0"/>
        </a:p>
      </dgm:t>
    </dgm:pt>
    <dgm:pt modelId="{A2128441-501D-4416-87F6-612BC3B37229}" type="parTrans" cxnId="{D2059183-E832-4D7C-B8D2-F52FC378D65B}">
      <dgm:prSet/>
      <dgm:spPr/>
      <dgm:t>
        <a:bodyPr/>
        <a:lstStyle/>
        <a:p>
          <a:endParaRPr lang="zh-CN" altLang="en-US"/>
        </a:p>
      </dgm:t>
    </dgm:pt>
    <dgm:pt modelId="{0229FA10-9473-41EA-85E7-42AB297C2627}" type="sibTrans" cxnId="{D2059183-E832-4D7C-B8D2-F52FC378D65B}">
      <dgm:prSet/>
      <dgm:spPr/>
      <dgm:t>
        <a:bodyPr/>
        <a:lstStyle/>
        <a:p>
          <a:endParaRPr lang="zh-CN" altLang="en-US"/>
        </a:p>
      </dgm:t>
    </dgm:pt>
    <dgm:pt modelId="{69966CDE-2997-416F-98EF-1057A15BCC03}">
      <dgm:prSet phldrT="[文本]"/>
      <dgm:spPr/>
      <dgm:t>
        <a:bodyPr/>
        <a:lstStyle/>
        <a:p>
          <a:r>
            <a:rPr lang="zh-CN" altLang="en-US" dirty="0" smtClean="0"/>
            <a:t>诚实可信</a:t>
          </a:r>
          <a:endParaRPr lang="zh-CN" altLang="en-US" dirty="0"/>
        </a:p>
      </dgm:t>
    </dgm:pt>
    <dgm:pt modelId="{C54F0988-37D6-4728-A0B2-9753B6B221E6}" type="parTrans" cxnId="{49F36980-F4C3-4B55-9419-90FD37EC78A1}">
      <dgm:prSet/>
      <dgm:spPr/>
      <dgm:t>
        <a:bodyPr/>
        <a:lstStyle/>
        <a:p>
          <a:endParaRPr lang="zh-CN" altLang="en-US"/>
        </a:p>
      </dgm:t>
    </dgm:pt>
    <dgm:pt modelId="{A868A685-5136-4E27-9E97-9790309FE1B6}" type="sibTrans" cxnId="{49F36980-F4C3-4B55-9419-90FD37EC78A1}">
      <dgm:prSet/>
      <dgm:spPr/>
      <dgm:t>
        <a:bodyPr/>
        <a:lstStyle/>
        <a:p>
          <a:endParaRPr lang="zh-CN" altLang="en-US"/>
        </a:p>
      </dgm:t>
    </dgm:pt>
    <dgm:pt modelId="{81576D13-0569-478D-A394-A47ED32D48BF}">
      <dgm:prSet phldrT="[文本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发展观</a:t>
          </a:r>
          <a:endParaRPr lang="zh-CN" altLang="en-US" dirty="0"/>
        </a:p>
      </dgm:t>
    </dgm:pt>
    <dgm:pt modelId="{481568A3-79DF-4188-B281-AA5225C2E80F}" type="parTrans" cxnId="{92D9392F-E79F-49E7-B58D-E5047F2D558D}">
      <dgm:prSet/>
      <dgm:spPr/>
      <dgm:t>
        <a:bodyPr/>
        <a:lstStyle/>
        <a:p>
          <a:endParaRPr lang="zh-CN" altLang="en-US"/>
        </a:p>
      </dgm:t>
    </dgm:pt>
    <dgm:pt modelId="{189D10F0-A88F-4A9D-872C-EBD72EBEB6A9}" type="sibTrans" cxnId="{92D9392F-E79F-49E7-B58D-E5047F2D558D}">
      <dgm:prSet/>
      <dgm:spPr/>
      <dgm:t>
        <a:bodyPr/>
        <a:lstStyle/>
        <a:p>
          <a:endParaRPr lang="zh-CN" altLang="en-US"/>
        </a:p>
      </dgm:t>
    </dgm:pt>
    <dgm:pt modelId="{AC12C412-FBD9-41BF-B3F9-A02CF7D3D45F}">
      <dgm:prSet phldrT="[文本]"/>
      <dgm:spPr/>
      <dgm:t>
        <a:bodyPr/>
        <a:lstStyle/>
        <a:p>
          <a:r>
            <a:rPr lang="zh-CN" altLang="en-US" dirty="0" smtClean="0"/>
            <a:t>主动负责</a:t>
          </a:r>
          <a:endParaRPr lang="zh-CN" altLang="en-US" dirty="0"/>
        </a:p>
      </dgm:t>
    </dgm:pt>
    <dgm:pt modelId="{A6A471A5-DEE0-4225-AC21-CAA52E6314B9}" type="parTrans" cxnId="{133E9807-3B0C-4E42-AA65-38AFFA2636BC}">
      <dgm:prSet/>
      <dgm:spPr/>
      <dgm:t>
        <a:bodyPr/>
        <a:lstStyle/>
        <a:p>
          <a:endParaRPr lang="zh-CN" altLang="en-US"/>
        </a:p>
      </dgm:t>
    </dgm:pt>
    <dgm:pt modelId="{30DDC92E-0ECB-4294-BFEE-84F5813E0E9E}" type="sibTrans" cxnId="{133E9807-3B0C-4E42-AA65-38AFFA2636BC}">
      <dgm:prSet/>
      <dgm:spPr/>
      <dgm:t>
        <a:bodyPr/>
        <a:lstStyle/>
        <a:p>
          <a:endParaRPr lang="zh-CN" altLang="en-US"/>
        </a:p>
      </dgm:t>
    </dgm:pt>
    <dgm:pt modelId="{AFF8D220-1AE5-4375-AB2B-20F9C7B3B5D4}">
      <dgm:prSet phldrT="[文本]"/>
      <dgm:spPr/>
      <dgm:t>
        <a:bodyPr/>
        <a:lstStyle/>
        <a:p>
          <a:r>
            <a:rPr lang="zh-CN" altLang="en-US" dirty="0" smtClean="0"/>
            <a:t>热诚敬业</a:t>
          </a:r>
          <a:endParaRPr lang="zh-CN" altLang="en-US" dirty="0"/>
        </a:p>
      </dgm:t>
    </dgm:pt>
    <dgm:pt modelId="{41997280-B6A0-461D-9434-FA70F8353347}" type="parTrans" cxnId="{8FE0FB68-DE38-4923-B2E4-AAC765CEDF00}">
      <dgm:prSet/>
      <dgm:spPr/>
      <dgm:t>
        <a:bodyPr/>
        <a:lstStyle/>
        <a:p>
          <a:endParaRPr lang="zh-CN" altLang="en-US"/>
        </a:p>
      </dgm:t>
    </dgm:pt>
    <dgm:pt modelId="{E1175346-5FD2-41FD-9A79-8CBF7F625384}" type="sibTrans" cxnId="{8FE0FB68-DE38-4923-B2E4-AAC765CEDF00}">
      <dgm:prSet/>
      <dgm:spPr/>
      <dgm:t>
        <a:bodyPr/>
        <a:lstStyle/>
        <a:p>
          <a:endParaRPr lang="zh-CN" altLang="en-US"/>
        </a:p>
      </dgm:t>
    </dgm:pt>
    <dgm:pt modelId="{870B83C9-A3C1-4417-AD0D-E05598730E92}" type="pres">
      <dgm:prSet presAssocID="{D1F5F037-F231-495E-81A4-82FA9E01DF6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DA7FE94-7AE0-402A-B6BB-47FDFB1062EF}" type="pres">
      <dgm:prSet presAssocID="{BDADEDA1-D696-4FA8-B818-2991A9CBF630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87C1E7-63F8-4F8D-9536-E5BDEE33A612}" type="pres">
      <dgm:prSet presAssocID="{BDADEDA1-D696-4FA8-B818-2991A9CBF630}" presName="spNode" presStyleCnt="0"/>
      <dgm:spPr/>
    </dgm:pt>
    <dgm:pt modelId="{7A02E3F7-DE1F-407A-B40F-AB3E03FB479F}" type="pres">
      <dgm:prSet presAssocID="{F93D4361-75CF-441C-AB97-6E628AF01387}" presName="sibTrans" presStyleLbl="sibTrans1D1" presStyleIdx="0" presStyleCnt="7"/>
      <dgm:spPr/>
      <dgm:t>
        <a:bodyPr/>
        <a:lstStyle/>
        <a:p>
          <a:endParaRPr lang="zh-CN" altLang="en-US"/>
        </a:p>
      </dgm:t>
    </dgm:pt>
    <dgm:pt modelId="{9DFC10D9-8B51-4E0C-BD21-BB606AF46838}" type="pres">
      <dgm:prSet presAssocID="{45940B87-286C-4F59-8B87-F3231C68B686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573A56-5944-4BE5-A9FE-B849F48BB1EC}" type="pres">
      <dgm:prSet presAssocID="{45940B87-286C-4F59-8B87-F3231C68B686}" presName="spNode" presStyleCnt="0"/>
      <dgm:spPr/>
    </dgm:pt>
    <dgm:pt modelId="{55751987-7624-4AC3-9AAD-9BB2ECC7C09A}" type="pres">
      <dgm:prSet presAssocID="{898B9C01-0BD7-4C9A-83E1-C6D93C2FE4C2}" presName="sibTrans" presStyleLbl="sibTrans1D1" presStyleIdx="1" presStyleCnt="7"/>
      <dgm:spPr/>
      <dgm:t>
        <a:bodyPr/>
        <a:lstStyle/>
        <a:p>
          <a:endParaRPr lang="zh-CN" altLang="en-US"/>
        </a:p>
      </dgm:t>
    </dgm:pt>
    <dgm:pt modelId="{C41A8BC2-019A-47FD-BA58-C3D092DCAC4B}" type="pres">
      <dgm:prSet presAssocID="{0E6862C8-7382-419C-A185-03B6B60654ED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F1ADAB-CB24-4365-A588-326263584A35}" type="pres">
      <dgm:prSet presAssocID="{0E6862C8-7382-419C-A185-03B6B60654ED}" presName="spNode" presStyleCnt="0"/>
      <dgm:spPr/>
    </dgm:pt>
    <dgm:pt modelId="{FD97F1F2-1CCD-4959-894C-61E67AA4FCBF}" type="pres">
      <dgm:prSet presAssocID="{0229FA10-9473-41EA-85E7-42AB297C2627}" presName="sibTrans" presStyleLbl="sibTrans1D1" presStyleIdx="2" presStyleCnt="7"/>
      <dgm:spPr/>
      <dgm:t>
        <a:bodyPr/>
        <a:lstStyle/>
        <a:p>
          <a:endParaRPr lang="zh-CN" altLang="en-US"/>
        </a:p>
      </dgm:t>
    </dgm:pt>
    <dgm:pt modelId="{620ECDE1-BAC9-4220-98FB-A4387AE5BD43}" type="pres">
      <dgm:prSet presAssocID="{69966CDE-2997-416F-98EF-1057A15BCC0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FCD925-5C60-484E-8F87-C91C89861872}" type="pres">
      <dgm:prSet presAssocID="{69966CDE-2997-416F-98EF-1057A15BCC03}" presName="spNode" presStyleCnt="0"/>
      <dgm:spPr/>
    </dgm:pt>
    <dgm:pt modelId="{E993CE94-3B29-46B1-A052-B01B01987D92}" type="pres">
      <dgm:prSet presAssocID="{A868A685-5136-4E27-9E97-9790309FE1B6}" presName="sibTrans" presStyleLbl="sibTrans1D1" presStyleIdx="3" presStyleCnt="7"/>
      <dgm:spPr/>
      <dgm:t>
        <a:bodyPr/>
        <a:lstStyle/>
        <a:p>
          <a:endParaRPr lang="zh-CN" altLang="en-US"/>
        </a:p>
      </dgm:t>
    </dgm:pt>
    <dgm:pt modelId="{87FEF60C-223B-4F66-9A2F-36BF10CA81C3}" type="pres">
      <dgm:prSet presAssocID="{AC12C412-FBD9-41BF-B3F9-A02CF7D3D45F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817A11-E7F4-493E-A5F1-0D052F6D93F8}" type="pres">
      <dgm:prSet presAssocID="{AC12C412-FBD9-41BF-B3F9-A02CF7D3D45F}" presName="spNode" presStyleCnt="0"/>
      <dgm:spPr/>
    </dgm:pt>
    <dgm:pt modelId="{56FEF9C0-B24B-480B-9D35-F13BB1BA4B11}" type="pres">
      <dgm:prSet presAssocID="{30DDC92E-0ECB-4294-BFEE-84F5813E0E9E}" presName="sibTrans" presStyleLbl="sibTrans1D1" presStyleIdx="4" presStyleCnt="7"/>
      <dgm:spPr/>
      <dgm:t>
        <a:bodyPr/>
        <a:lstStyle/>
        <a:p>
          <a:endParaRPr lang="zh-CN" altLang="en-US"/>
        </a:p>
      </dgm:t>
    </dgm:pt>
    <dgm:pt modelId="{A3F614E2-F552-47D4-A4AF-46FDE056B2BB}" type="pres">
      <dgm:prSet presAssocID="{AFF8D220-1AE5-4375-AB2B-20F9C7B3B5D4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35BCC2-94FA-4D3F-9A67-8F4525B6056A}" type="pres">
      <dgm:prSet presAssocID="{AFF8D220-1AE5-4375-AB2B-20F9C7B3B5D4}" presName="spNode" presStyleCnt="0"/>
      <dgm:spPr/>
    </dgm:pt>
    <dgm:pt modelId="{D7D09DF1-71E7-408B-AA4D-BA9BAC897F66}" type="pres">
      <dgm:prSet presAssocID="{E1175346-5FD2-41FD-9A79-8CBF7F625384}" presName="sibTrans" presStyleLbl="sibTrans1D1" presStyleIdx="5" presStyleCnt="7"/>
      <dgm:spPr/>
      <dgm:t>
        <a:bodyPr/>
        <a:lstStyle/>
        <a:p>
          <a:endParaRPr lang="zh-CN" altLang="en-US"/>
        </a:p>
      </dgm:t>
    </dgm:pt>
    <dgm:pt modelId="{BF4B46B1-BFA7-4809-8033-E99547D6A75F}" type="pres">
      <dgm:prSet presAssocID="{81576D13-0569-478D-A394-A47ED32D48BF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CFC5A8-4998-49EB-AF2D-C34E13E2C437}" type="pres">
      <dgm:prSet presAssocID="{81576D13-0569-478D-A394-A47ED32D48BF}" presName="spNode" presStyleCnt="0"/>
      <dgm:spPr/>
    </dgm:pt>
    <dgm:pt modelId="{70E63D80-ADE1-4829-B0C8-0EFBC75F8655}" type="pres">
      <dgm:prSet presAssocID="{189D10F0-A88F-4A9D-872C-EBD72EBEB6A9}" presName="sibTrans" presStyleLbl="sibTrans1D1" presStyleIdx="6" presStyleCnt="7"/>
      <dgm:spPr/>
      <dgm:t>
        <a:bodyPr/>
        <a:lstStyle/>
        <a:p>
          <a:endParaRPr lang="zh-CN" altLang="en-US"/>
        </a:p>
      </dgm:t>
    </dgm:pt>
  </dgm:ptLst>
  <dgm:cxnLst>
    <dgm:cxn modelId="{B5CC30B8-8B23-4C26-ABE8-926B9D73F658}" type="presOf" srcId="{69966CDE-2997-416F-98EF-1057A15BCC03}" destId="{620ECDE1-BAC9-4220-98FB-A4387AE5BD43}" srcOrd="0" destOrd="0" presId="urn:microsoft.com/office/officeart/2005/8/layout/cycle6"/>
    <dgm:cxn modelId="{92D9392F-E79F-49E7-B58D-E5047F2D558D}" srcId="{D1F5F037-F231-495E-81A4-82FA9E01DF69}" destId="{81576D13-0569-478D-A394-A47ED32D48BF}" srcOrd="6" destOrd="0" parTransId="{481568A3-79DF-4188-B281-AA5225C2E80F}" sibTransId="{189D10F0-A88F-4A9D-872C-EBD72EBEB6A9}"/>
    <dgm:cxn modelId="{C034DA52-200E-4D8B-BF21-54AF89CB0934}" type="presOf" srcId="{F93D4361-75CF-441C-AB97-6E628AF01387}" destId="{7A02E3F7-DE1F-407A-B40F-AB3E03FB479F}" srcOrd="0" destOrd="0" presId="urn:microsoft.com/office/officeart/2005/8/layout/cycle6"/>
    <dgm:cxn modelId="{4DCFA4BF-D904-40DF-BF3D-C0238D5A7E5C}" type="presOf" srcId="{0229FA10-9473-41EA-85E7-42AB297C2627}" destId="{FD97F1F2-1CCD-4959-894C-61E67AA4FCBF}" srcOrd="0" destOrd="0" presId="urn:microsoft.com/office/officeart/2005/8/layout/cycle6"/>
    <dgm:cxn modelId="{D2059183-E832-4D7C-B8D2-F52FC378D65B}" srcId="{D1F5F037-F231-495E-81A4-82FA9E01DF69}" destId="{0E6862C8-7382-419C-A185-03B6B60654ED}" srcOrd="2" destOrd="0" parTransId="{A2128441-501D-4416-87F6-612BC3B37229}" sibTransId="{0229FA10-9473-41EA-85E7-42AB297C2627}"/>
    <dgm:cxn modelId="{8686481C-9FF2-4911-8630-06765D953A1C}" type="presOf" srcId="{D1F5F037-F231-495E-81A4-82FA9E01DF69}" destId="{870B83C9-A3C1-4417-AD0D-E05598730E92}" srcOrd="0" destOrd="0" presId="urn:microsoft.com/office/officeart/2005/8/layout/cycle6"/>
    <dgm:cxn modelId="{011FB6EF-4FFA-4311-A015-F1EAAF7AEBB8}" type="presOf" srcId="{A868A685-5136-4E27-9E97-9790309FE1B6}" destId="{E993CE94-3B29-46B1-A052-B01B01987D92}" srcOrd="0" destOrd="0" presId="urn:microsoft.com/office/officeart/2005/8/layout/cycle6"/>
    <dgm:cxn modelId="{B967E345-3D73-47EC-A0EE-E644E93EB603}" type="presOf" srcId="{E1175346-5FD2-41FD-9A79-8CBF7F625384}" destId="{D7D09DF1-71E7-408B-AA4D-BA9BAC897F66}" srcOrd="0" destOrd="0" presId="urn:microsoft.com/office/officeart/2005/8/layout/cycle6"/>
    <dgm:cxn modelId="{BD679657-5AFA-4C5F-9C4A-26AB3F95F872}" type="presOf" srcId="{898B9C01-0BD7-4C9A-83E1-C6D93C2FE4C2}" destId="{55751987-7624-4AC3-9AAD-9BB2ECC7C09A}" srcOrd="0" destOrd="0" presId="urn:microsoft.com/office/officeart/2005/8/layout/cycle6"/>
    <dgm:cxn modelId="{49F36980-F4C3-4B55-9419-90FD37EC78A1}" srcId="{D1F5F037-F231-495E-81A4-82FA9E01DF69}" destId="{69966CDE-2997-416F-98EF-1057A15BCC03}" srcOrd="3" destOrd="0" parTransId="{C54F0988-37D6-4728-A0B2-9753B6B221E6}" sibTransId="{A868A685-5136-4E27-9E97-9790309FE1B6}"/>
    <dgm:cxn modelId="{D7EDC823-4A6E-4428-B2E5-45468686440B}" type="presOf" srcId="{0E6862C8-7382-419C-A185-03B6B60654ED}" destId="{C41A8BC2-019A-47FD-BA58-C3D092DCAC4B}" srcOrd="0" destOrd="0" presId="urn:microsoft.com/office/officeart/2005/8/layout/cycle6"/>
    <dgm:cxn modelId="{A0EA318B-122C-4B89-92D7-A61FCCB5DC87}" type="presOf" srcId="{AFF8D220-1AE5-4375-AB2B-20F9C7B3B5D4}" destId="{A3F614E2-F552-47D4-A4AF-46FDE056B2BB}" srcOrd="0" destOrd="0" presId="urn:microsoft.com/office/officeart/2005/8/layout/cycle6"/>
    <dgm:cxn modelId="{7AAFD01F-59BD-4204-B74A-9DA2AFB423D3}" srcId="{D1F5F037-F231-495E-81A4-82FA9E01DF69}" destId="{BDADEDA1-D696-4FA8-B818-2991A9CBF630}" srcOrd="0" destOrd="0" parTransId="{2FE368EC-1C61-40D6-BB93-23CBEA0BBE46}" sibTransId="{F93D4361-75CF-441C-AB97-6E628AF01387}"/>
    <dgm:cxn modelId="{425513B2-E57D-4925-A580-A88910E8A491}" type="presOf" srcId="{45940B87-286C-4F59-8B87-F3231C68B686}" destId="{9DFC10D9-8B51-4E0C-BD21-BB606AF46838}" srcOrd="0" destOrd="0" presId="urn:microsoft.com/office/officeart/2005/8/layout/cycle6"/>
    <dgm:cxn modelId="{9F810CBD-5320-47B2-81CD-9BE9EC9EE256}" type="presOf" srcId="{30DDC92E-0ECB-4294-BFEE-84F5813E0E9E}" destId="{56FEF9C0-B24B-480B-9D35-F13BB1BA4B11}" srcOrd="0" destOrd="0" presId="urn:microsoft.com/office/officeart/2005/8/layout/cycle6"/>
    <dgm:cxn modelId="{133E9807-3B0C-4E42-AA65-38AFFA2636BC}" srcId="{D1F5F037-F231-495E-81A4-82FA9E01DF69}" destId="{AC12C412-FBD9-41BF-B3F9-A02CF7D3D45F}" srcOrd="4" destOrd="0" parTransId="{A6A471A5-DEE0-4225-AC21-CAA52E6314B9}" sibTransId="{30DDC92E-0ECB-4294-BFEE-84F5813E0E9E}"/>
    <dgm:cxn modelId="{C7A66AE0-28C5-4134-8D58-D5675989F10A}" type="presOf" srcId="{AC12C412-FBD9-41BF-B3F9-A02CF7D3D45F}" destId="{87FEF60C-223B-4F66-9A2F-36BF10CA81C3}" srcOrd="0" destOrd="0" presId="urn:microsoft.com/office/officeart/2005/8/layout/cycle6"/>
    <dgm:cxn modelId="{C8259880-CD8C-45BE-8ABD-59F8C720367F}" type="presOf" srcId="{BDADEDA1-D696-4FA8-B818-2991A9CBF630}" destId="{8DA7FE94-7AE0-402A-B6BB-47FDFB1062EF}" srcOrd="0" destOrd="0" presId="urn:microsoft.com/office/officeart/2005/8/layout/cycle6"/>
    <dgm:cxn modelId="{FC4DB871-0C78-4BCA-8DBC-E366237EA18D}" type="presOf" srcId="{189D10F0-A88F-4A9D-872C-EBD72EBEB6A9}" destId="{70E63D80-ADE1-4829-B0C8-0EFBC75F8655}" srcOrd="0" destOrd="0" presId="urn:microsoft.com/office/officeart/2005/8/layout/cycle6"/>
    <dgm:cxn modelId="{077F6BA2-9E02-42D5-8843-9402E34AD221}" type="presOf" srcId="{81576D13-0569-478D-A394-A47ED32D48BF}" destId="{BF4B46B1-BFA7-4809-8033-E99547D6A75F}" srcOrd="0" destOrd="0" presId="urn:microsoft.com/office/officeart/2005/8/layout/cycle6"/>
    <dgm:cxn modelId="{98E1DDCA-80A1-468B-94D3-EEC410235506}" srcId="{D1F5F037-F231-495E-81A4-82FA9E01DF69}" destId="{45940B87-286C-4F59-8B87-F3231C68B686}" srcOrd="1" destOrd="0" parTransId="{60B7DB46-F022-432F-BB9C-8C28CBAF2A99}" sibTransId="{898B9C01-0BD7-4C9A-83E1-C6D93C2FE4C2}"/>
    <dgm:cxn modelId="{8FE0FB68-DE38-4923-B2E4-AAC765CEDF00}" srcId="{D1F5F037-F231-495E-81A4-82FA9E01DF69}" destId="{AFF8D220-1AE5-4375-AB2B-20F9C7B3B5D4}" srcOrd="5" destOrd="0" parTransId="{41997280-B6A0-461D-9434-FA70F8353347}" sibTransId="{E1175346-5FD2-41FD-9A79-8CBF7F625384}"/>
    <dgm:cxn modelId="{B44DAD7A-E174-42AC-940B-E152AA87D9B5}" type="presParOf" srcId="{870B83C9-A3C1-4417-AD0D-E05598730E92}" destId="{8DA7FE94-7AE0-402A-B6BB-47FDFB1062EF}" srcOrd="0" destOrd="0" presId="urn:microsoft.com/office/officeart/2005/8/layout/cycle6"/>
    <dgm:cxn modelId="{A55F9DA1-5101-4E50-A599-624512DFC0A9}" type="presParOf" srcId="{870B83C9-A3C1-4417-AD0D-E05598730E92}" destId="{BF87C1E7-63F8-4F8D-9536-E5BDEE33A612}" srcOrd="1" destOrd="0" presId="urn:microsoft.com/office/officeart/2005/8/layout/cycle6"/>
    <dgm:cxn modelId="{C96465B1-3907-4B75-B3D7-A63581188378}" type="presParOf" srcId="{870B83C9-A3C1-4417-AD0D-E05598730E92}" destId="{7A02E3F7-DE1F-407A-B40F-AB3E03FB479F}" srcOrd="2" destOrd="0" presId="urn:microsoft.com/office/officeart/2005/8/layout/cycle6"/>
    <dgm:cxn modelId="{354030EC-EADC-42E3-9F4F-F54CA4DFBBB2}" type="presParOf" srcId="{870B83C9-A3C1-4417-AD0D-E05598730E92}" destId="{9DFC10D9-8B51-4E0C-BD21-BB606AF46838}" srcOrd="3" destOrd="0" presId="urn:microsoft.com/office/officeart/2005/8/layout/cycle6"/>
    <dgm:cxn modelId="{F098E478-64C5-4BDD-8AC9-ACFDB0CC6BCA}" type="presParOf" srcId="{870B83C9-A3C1-4417-AD0D-E05598730E92}" destId="{23573A56-5944-4BE5-A9FE-B849F48BB1EC}" srcOrd="4" destOrd="0" presId="urn:microsoft.com/office/officeart/2005/8/layout/cycle6"/>
    <dgm:cxn modelId="{1A302965-9D1D-4F4F-B74A-C950EBF5217D}" type="presParOf" srcId="{870B83C9-A3C1-4417-AD0D-E05598730E92}" destId="{55751987-7624-4AC3-9AAD-9BB2ECC7C09A}" srcOrd="5" destOrd="0" presId="urn:microsoft.com/office/officeart/2005/8/layout/cycle6"/>
    <dgm:cxn modelId="{94B0D30D-0434-4F9D-9879-005FA9F7212D}" type="presParOf" srcId="{870B83C9-A3C1-4417-AD0D-E05598730E92}" destId="{C41A8BC2-019A-47FD-BA58-C3D092DCAC4B}" srcOrd="6" destOrd="0" presId="urn:microsoft.com/office/officeart/2005/8/layout/cycle6"/>
    <dgm:cxn modelId="{8D7FAC13-240B-4FAA-A147-E8DA63291B7B}" type="presParOf" srcId="{870B83C9-A3C1-4417-AD0D-E05598730E92}" destId="{A6F1ADAB-CB24-4365-A588-326263584A35}" srcOrd="7" destOrd="0" presId="urn:microsoft.com/office/officeart/2005/8/layout/cycle6"/>
    <dgm:cxn modelId="{ADC10509-441E-4068-84A9-A16972B4BE22}" type="presParOf" srcId="{870B83C9-A3C1-4417-AD0D-E05598730E92}" destId="{FD97F1F2-1CCD-4959-894C-61E67AA4FCBF}" srcOrd="8" destOrd="0" presId="urn:microsoft.com/office/officeart/2005/8/layout/cycle6"/>
    <dgm:cxn modelId="{25D53ABC-D4A4-4B0E-A37E-5B8C8558EDD1}" type="presParOf" srcId="{870B83C9-A3C1-4417-AD0D-E05598730E92}" destId="{620ECDE1-BAC9-4220-98FB-A4387AE5BD43}" srcOrd="9" destOrd="0" presId="urn:microsoft.com/office/officeart/2005/8/layout/cycle6"/>
    <dgm:cxn modelId="{2C294B0E-32CC-4971-A97A-D47851431AF4}" type="presParOf" srcId="{870B83C9-A3C1-4417-AD0D-E05598730E92}" destId="{3EFCD925-5C60-484E-8F87-C91C89861872}" srcOrd="10" destOrd="0" presId="urn:microsoft.com/office/officeart/2005/8/layout/cycle6"/>
    <dgm:cxn modelId="{06CBC2FA-DA51-4B27-96CC-35C804093824}" type="presParOf" srcId="{870B83C9-A3C1-4417-AD0D-E05598730E92}" destId="{E993CE94-3B29-46B1-A052-B01B01987D92}" srcOrd="11" destOrd="0" presId="urn:microsoft.com/office/officeart/2005/8/layout/cycle6"/>
    <dgm:cxn modelId="{0A5333FD-5C59-4AFC-A84B-A70DF82C52F1}" type="presParOf" srcId="{870B83C9-A3C1-4417-AD0D-E05598730E92}" destId="{87FEF60C-223B-4F66-9A2F-36BF10CA81C3}" srcOrd="12" destOrd="0" presId="urn:microsoft.com/office/officeart/2005/8/layout/cycle6"/>
    <dgm:cxn modelId="{E541DF77-5931-4598-B95B-4CDD89CCCCC1}" type="presParOf" srcId="{870B83C9-A3C1-4417-AD0D-E05598730E92}" destId="{47817A11-E7F4-493E-A5F1-0D052F6D93F8}" srcOrd="13" destOrd="0" presId="urn:microsoft.com/office/officeart/2005/8/layout/cycle6"/>
    <dgm:cxn modelId="{951280E7-8FDE-4526-A1D0-15DA4C0A7725}" type="presParOf" srcId="{870B83C9-A3C1-4417-AD0D-E05598730E92}" destId="{56FEF9C0-B24B-480B-9D35-F13BB1BA4B11}" srcOrd="14" destOrd="0" presId="urn:microsoft.com/office/officeart/2005/8/layout/cycle6"/>
    <dgm:cxn modelId="{EF72352F-5B79-40FA-BCDD-D9BE45806946}" type="presParOf" srcId="{870B83C9-A3C1-4417-AD0D-E05598730E92}" destId="{A3F614E2-F552-47D4-A4AF-46FDE056B2BB}" srcOrd="15" destOrd="0" presId="urn:microsoft.com/office/officeart/2005/8/layout/cycle6"/>
    <dgm:cxn modelId="{F9E16AFB-B60C-4B90-96BC-97A9E2A7D161}" type="presParOf" srcId="{870B83C9-A3C1-4417-AD0D-E05598730E92}" destId="{0735BCC2-94FA-4D3F-9A67-8F4525B6056A}" srcOrd="16" destOrd="0" presId="urn:microsoft.com/office/officeart/2005/8/layout/cycle6"/>
    <dgm:cxn modelId="{A9160DD9-6A56-4B89-8514-708A5FC94FF5}" type="presParOf" srcId="{870B83C9-A3C1-4417-AD0D-E05598730E92}" destId="{D7D09DF1-71E7-408B-AA4D-BA9BAC897F66}" srcOrd="17" destOrd="0" presId="urn:microsoft.com/office/officeart/2005/8/layout/cycle6"/>
    <dgm:cxn modelId="{76008E21-C95C-4225-B133-A923C208DB7A}" type="presParOf" srcId="{870B83C9-A3C1-4417-AD0D-E05598730E92}" destId="{BF4B46B1-BFA7-4809-8033-E99547D6A75F}" srcOrd="18" destOrd="0" presId="urn:microsoft.com/office/officeart/2005/8/layout/cycle6"/>
    <dgm:cxn modelId="{A73A618D-A35F-4B51-B3F8-CED894755888}" type="presParOf" srcId="{870B83C9-A3C1-4417-AD0D-E05598730E92}" destId="{18CFC5A8-4998-49EB-AF2D-C34E13E2C437}" srcOrd="19" destOrd="0" presId="urn:microsoft.com/office/officeart/2005/8/layout/cycle6"/>
    <dgm:cxn modelId="{81302CDD-27F8-4D79-B41A-B6ADE78E1D9E}" type="presParOf" srcId="{870B83C9-A3C1-4417-AD0D-E05598730E92}" destId="{70E63D80-ADE1-4829-B0C8-0EFBC75F8655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44AD024-01C0-4598-AEA0-8F742D9078E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19FF3B-5517-4381-8471-1A8CF2FA4A4F}">
      <dgm:prSet phldrT="[文本]"/>
      <dgm:spPr/>
      <dgm:t>
        <a:bodyPr/>
        <a:lstStyle/>
        <a:p>
          <a:r>
            <a:rPr lang="zh-CN" altLang="en-US" dirty="0" smtClean="0"/>
            <a:t>客户第一</a:t>
          </a:r>
          <a:endParaRPr lang="zh-CN" altLang="en-US" dirty="0"/>
        </a:p>
      </dgm:t>
    </dgm:pt>
    <dgm:pt modelId="{CCF441CF-4CCF-4450-9BE8-0A47810F2F75}" type="parTrans" cxnId="{8910469D-A52D-407A-A605-33951F300A40}">
      <dgm:prSet/>
      <dgm:spPr/>
      <dgm:t>
        <a:bodyPr/>
        <a:lstStyle/>
        <a:p>
          <a:endParaRPr lang="zh-CN" altLang="en-US"/>
        </a:p>
      </dgm:t>
    </dgm:pt>
    <dgm:pt modelId="{75715ACA-EA4C-4972-9B17-E99FC16B2AB6}" type="sibTrans" cxnId="{8910469D-A52D-407A-A605-33951F300A40}">
      <dgm:prSet/>
      <dgm:spPr/>
      <dgm:t>
        <a:bodyPr/>
        <a:lstStyle/>
        <a:p>
          <a:endParaRPr lang="zh-CN" altLang="en-US"/>
        </a:p>
      </dgm:t>
    </dgm:pt>
    <dgm:pt modelId="{AB1E50FA-085D-44DC-B0B8-2C5106346DB6}">
      <dgm:prSet phldrT="[文本]"/>
      <dgm:spPr/>
      <dgm:t>
        <a:bodyPr/>
        <a:lstStyle/>
        <a:p>
          <a:r>
            <a:rPr lang="zh-CN" altLang="en-US" dirty="0" smtClean="0"/>
            <a:t>团队合作</a:t>
          </a:r>
          <a:endParaRPr lang="zh-CN" altLang="en-US" dirty="0"/>
        </a:p>
      </dgm:t>
    </dgm:pt>
    <dgm:pt modelId="{436671A9-839C-4589-BE90-E2151878FE67}" type="parTrans" cxnId="{7B90E6B2-442F-4306-9D33-6DB69260187D}">
      <dgm:prSet/>
      <dgm:spPr/>
      <dgm:t>
        <a:bodyPr/>
        <a:lstStyle/>
        <a:p>
          <a:endParaRPr lang="zh-CN" altLang="en-US"/>
        </a:p>
      </dgm:t>
    </dgm:pt>
    <dgm:pt modelId="{81F8BF0D-40AD-4C67-B7AE-24014211A1D6}" type="sibTrans" cxnId="{7B90E6B2-442F-4306-9D33-6DB69260187D}">
      <dgm:prSet/>
      <dgm:spPr/>
      <dgm:t>
        <a:bodyPr/>
        <a:lstStyle/>
        <a:p>
          <a:endParaRPr lang="zh-CN" altLang="en-US"/>
        </a:p>
      </dgm:t>
    </dgm:pt>
    <dgm:pt modelId="{1186A6B7-A3A9-4834-8BA3-6412BF39603B}">
      <dgm:prSet phldrT="[文本]"/>
      <dgm:spPr/>
      <dgm:t>
        <a:bodyPr/>
        <a:lstStyle/>
        <a:p>
          <a:r>
            <a:rPr lang="zh-CN" altLang="en-US" dirty="0" smtClean="0"/>
            <a:t>拥抱变化</a:t>
          </a:r>
          <a:endParaRPr lang="zh-CN" altLang="en-US" dirty="0"/>
        </a:p>
      </dgm:t>
    </dgm:pt>
    <dgm:pt modelId="{88665B67-24B9-4528-8990-1C62BE7775B6}" type="parTrans" cxnId="{592D0A5C-6C13-4905-8794-281462B20C1E}">
      <dgm:prSet/>
      <dgm:spPr/>
      <dgm:t>
        <a:bodyPr/>
        <a:lstStyle/>
        <a:p>
          <a:endParaRPr lang="zh-CN" altLang="en-US"/>
        </a:p>
      </dgm:t>
    </dgm:pt>
    <dgm:pt modelId="{C70D5C0B-199C-4AED-AF2F-80EFA301AD7D}" type="sibTrans" cxnId="{592D0A5C-6C13-4905-8794-281462B20C1E}">
      <dgm:prSet/>
      <dgm:spPr/>
      <dgm:t>
        <a:bodyPr/>
        <a:lstStyle/>
        <a:p>
          <a:endParaRPr lang="zh-CN" altLang="en-US"/>
        </a:p>
      </dgm:t>
    </dgm:pt>
    <dgm:pt modelId="{DA68DD9C-D8DB-4108-91C0-DE9C87B544E9}">
      <dgm:prSet phldrT="[文本]"/>
      <dgm:spPr/>
      <dgm:t>
        <a:bodyPr/>
        <a:lstStyle/>
        <a:p>
          <a:r>
            <a:rPr lang="zh-CN" altLang="en-US" dirty="0" smtClean="0"/>
            <a:t>诚信</a:t>
          </a:r>
          <a:endParaRPr lang="zh-CN" altLang="en-US" dirty="0"/>
        </a:p>
      </dgm:t>
    </dgm:pt>
    <dgm:pt modelId="{2F7EB4F3-7261-4249-B80D-D952298C7875}" type="parTrans" cxnId="{696895DE-BD21-45D5-B7AA-56DB79B384F2}">
      <dgm:prSet/>
      <dgm:spPr/>
      <dgm:t>
        <a:bodyPr/>
        <a:lstStyle/>
        <a:p>
          <a:endParaRPr lang="zh-CN" altLang="en-US"/>
        </a:p>
      </dgm:t>
    </dgm:pt>
    <dgm:pt modelId="{66586E88-FFC0-4B64-A6C6-81776D155B12}" type="sibTrans" cxnId="{696895DE-BD21-45D5-B7AA-56DB79B384F2}">
      <dgm:prSet/>
      <dgm:spPr/>
      <dgm:t>
        <a:bodyPr/>
        <a:lstStyle/>
        <a:p>
          <a:endParaRPr lang="zh-CN" altLang="en-US"/>
        </a:p>
      </dgm:t>
    </dgm:pt>
    <dgm:pt modelId="{CAD24762-0259-438C-8D82-BE671421D6AD}">
      <dgm:prSet phldrT="[文本]"/>
      <dgm:spPr/>
      <dgm:t>
        <a:bodyPr/>
        <a:lstStyle/>
        <a:p>
          <a:r>
            <a:rPr lang="zh-CN" altLang="en-US" dirty="0" smtClean="0"/>
            <a:t>激情</a:t>
          </a:r>
          <a:endParaRPr lang="zh-CN" altLang="en-US" dirty="0"/>
        </a:p>
      </dgm:t>
    </dgm:pt>
    <dgm:pt modelId="{36B890F8-FA1F-4B3F-A2D3-BD7C37BF3E64}" type="parTrans" cxnId="{C356C0B3-FB85-4B28-A2AC-C5547FE1E276}">
      <dgm:prSet/>
      <dgm:spPr/>
      <dgm:t>
        <a:bodyPr/>
        <a:lstStyle/>
        <a:p>
          <a:endParaRPr lang="zh-CN" altLang="en-US"/>
        </a:p>
      </dgm:t>
    </dgm:pt>
    <dgm:pt modelId="{11C941FC-098D-490B-B7CC-EED89CBD9030}" type="sibTrans" cxnId="{C356C0B3-FB85-4B28-A2AC-C5547FE1E276}">
      <dgm:prSet/>
      <dgm:spPr/>
      <dgm:t>
        <a:bodyPr/>
        <a:lstStyle/>
        <a:p>
          <a:endParaRPr lang="zh-CN" altLang="en-US"/>
        </a:p>
      </dgm:t>
    </dgm:pt>
    <dgm:pt modelId="{89B3CE23-FC12-42A1-BCDC-A1DF390DD3A2}">
      <dgm:prSet phldrT="[文本]"/>
      <dgm:spPr/>
      <dgm:t>
        <a:bodyPr/>
        <a:lstStyle/>
        <a:p>
          <a:r>
            <a:rPr lang="zh-CN" altLang="en-US" dirty="0" smtClean="0"/>
            <a:t>敬业</a:t>
          </a:r>
          <a:endParaRPr lang="zh-CN" altLang="en-US" dirty="0"/>
        </a:p>
      </dgm:t>
    </dgm:pt>
    <dgm:pt modelId="{CE514796-45C5-459E-9496-D27A8A9F1C67}" type="parTrans" cxnId="{FF2F9795-DA7B-4FC1-9575-1D0E3E6CF9C5}">
      <dgm:prSet/>
      <dgm:spPr/>
      <dgm:t>
        <a:bodyPr/>
        <a:lstStyle/>
        <a:p>
          <a:endParaRPr lang="zh-CN" altLang="en-US"/>
        </a:p>
      </dgm:t>
    </dgm:pt>
    <dgm:pt modelId="{D80F70BF-E8A1-49F4-8B6B-36B13F6AC248}" type="sibTrans" cxnId="{FF2F9795-DA7B-4FC1-9575-1D0E3E6CF9C5}">
      <dgm:prSet/>
      <dgm:spPr/>
      <dgm:t>
        <a:bodyPr/>
        <a:lstStyle/>
        <a:p>
          <a:endParaRPr lang="zh-CN" altLang="en-US"/>
        </a:p>
      </dgm:t>
    </dgm:pt>
    <dgm:pt modelId="{250200B6-D453-4E9B-B43F-010F73A329AB}" type="pres">
      <dgm:prSet presAssocID="{E44AD024-01C0-4598-AEA0-8F742D9078E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EF9E4E9-BC91-4D98-938F-F9E60D67DC1B}" type="pres">
      <dgm:prSet presAssocID="{6619FF3B-5517-4381-8471-1A8CF2FA4A4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C5EBCA-C713-47F7-AF3A-59B3E26B6929}" type="pres">
      <dgm:prSet presAssocID="{6619FF3B-5517-4381-8471-1A8CF2FA4A4F}" presName="spNode" presStyleCnt="0"/>
      <dgm:spPr/>
    </dgm:pt>
    <dgm:pt modelId="{85F4F23D-B151-457F-8ADA-4FEC4586B584}" type="pres">
      <dgm:prSet presAssocID="{75715ACA-EA4C-4972-9B17-E99FC16B2AB6}" presName="sibTrans" presStyleLbl="sibTrans1D1" presStyleIdx="0" presStyleCnt="6"/>
      <dgm:spPr/>
      <dgm:t>
        <a:bodyPr/>
        <a:lstStyle/>
        <a:p>
          <a:endParaRPr lang="zh-CN" altLang="en-US"/>
        </a:p>
      </dgm:t>
    </dgm:pt>
    <dgm:pt modelId="{C11A95A3-E5EB-4793-82A2-4173395297C2}" type="pres">
      <dgm:prSet presAssocID="{AB1E50FA-085D-44DC-B0B8-2C5106346DB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0A4339-A9E4-418D-AE16-9E1EDB1CF187}" type="pres">
      <dgm:prSet presAssocID="{AB1E50FA-085D-44DC-B0B8-2C5106346DB6}" presName="spNode" presStyleCnt="0"/>
      <dgm:spPr/>
    </dgm:pt>
    <dgm:pt modelId="{73FAC759-F83F-4DA4-956F-8528243978AC}" type="pres">
      <dgm:prSet presAssocID="{81F8BF0D-40AD-4C67-B7AE-24014211A1D6}" presName="sibTrans" presStyleLbl="sibTrans1D1" presStyleIdx="1" presStyleCnt="6"/>
      <dgm:spPr/>
      <dgm:t>
        <a:bodyPr/>
        <a:lstStyle/>
        <a:p>
          <a:endParaRPr lang="zh-CN" altLang="en-US"/>
        </a:p>
      </dgm:t>
    </dgm:pt>
    <dgm:pt modelId="{48C8232E-B4A8-45ED-9A7F-3E167EFB99BE}" type="pres">
      <dgm:prSet presAssocID="{1186A6B7-A3A9-4834-8BA3-6412BF39603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7663C5-909D-4EB5-AF6E-D37E8ED9D268}" type="pres">
      <dgm:prSet presAssocID="{1186A6B7-A3A9-4834-8BA3-6412BF39603B}" presName="spNode" presStyleCnt="0"/>
      <dgm:spPr/>
    </dgm:pt>
    <dgm:pt modelId="{6CB1E40A-2E50-47CE-9F44-01FFD239F146}" type="pres">
      <dgm:prSet presAssocID="{C70D5C0B-199C-4AED-AF2F-80EFA301AD7D}" presName="sibTrans" presStyleLbl="sibTrans1D1" presStyleIdx="2" presStyleCnt="6"/>
      <dgm:spPr/>
      <dgm:t>
        <a:bodyPr/>
        <a:lstStyle/>
        <a:p>
          <a:endParaRPr lang="zh-CN" altLang="en-US"/>
        </a:p>
      </dgm:t>
    </dgm:pt>
    <dgm:pt modelId="{3F8D5B7B-5473-4BE5-B52C-AB47EEE02479}" type="pres">
      <dgm:prSet presAssocID="{DA68DD9C-D8DB-4108-91C0-DE9C87B544E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31734D-F045-4E61-905E-8810C5AB40CA}" type="pres">
      <dgm:prSet presAssocID="{DA68DD9C-D8DB-4108-91C0-DE9C87B544E9}" presName="spNode" presStyleCnt="0"/>
      <dgm:spPr/>
    </dgm:pt>
    <dgm:pt modelId="{EDF66341-88D0-469D-AFE6-0618CFFD50A6}" type="pres">
      <dgm:prSet presAssocID="{66586E88-FFC0-4B64-A6C6-81776D155B12}" presName="sibTrans" presStyleLbl="sibTrans1D1" presStyleIdx="3" presStyleCnt="6"/>
      <dgm:spPr/>
      <dgm:t>
        <a:bodyPr/>
        <a:lstStyle/>
        <a:p>
          <a:endParaRPr lang="zh-CN" altLang="en-US"/>
        </a:p>
      </dgm:t>
    </dgm:pt>
    <dgm:pt modelId="{8EF450F9-8D78-47ED-9261-7E12C0CF64CE}" type="pres">
      <dgm:prSet presAssocID="{CAD24762-0259-438C-8D82-BE671421D6A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C93733-C335-41D4-94B3-D0D32E537203}" type="pres">
      <dgm:prSet presAssocID="{CAD24762-0259-438C-8D82-BE671421D6AD}" presName="spNode" presStyleCnt="0"/>
      <dgm:spPr/>
    </dgm:pt>
    <dgm:pt modelId="{853E7591-4206-41F8-8B5F-AF922367D60F}" type="pres">
      <dgm:prSet presAssocID="{11C941FC-098D-490B-B7CC-EED89CBD9030}" presName="sibTrans" presStyleLbl="sibTrans1D1" presStyleIdx="4" presStyleCnt="6"/>
      <dgm:spPr/>
      <dgm:t>
        <a:bodyPr/>
        <a:lstStyle/>
        <a:p>
          <a:endParaRPr lang="zh-CN" altLang="en-US"/>
        </a:p>
      </dgm:t>
    </dgm:pt>
    <dgm:pt modelId="{93F24664-38CD-4E06-AD0F-8C5072D1566E}" type="pres">
      <dgm:prSet presAssocID="{89B3CE23-FC12-42A1-BCDC-A1DF390DD3A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4A250E-AF79-49CD-9446-B6AD7FFA2C3A}" type="pres">
      <dgm:prSet presAssocID="{89B3CE23-FC12-42A1-BCDC-A1DF390DD3A2}" presName="spNode" presStyleCnt="0"/>
      <dgm:spPr/>
    </dgm:pt>
    <dgm:pt modelId="{F61C2F4F-3E99-414C-A4A9-A1A4AC06501F}" type="pres">
      <dgm:prSet presAssocID="{D80F70BF-E8A1-49F4-8B6B-36B13F6AC248}" presName="sibTrans" presStyleLbl="sibTrans1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26080DAE-D3D0-4EAA-B436-6F4A3BB6780D}" type="presOf" srcId="{DA68DD9C-D8DB-4108-91C0-DE9C87B544E9}" destId="{3F8D5B7B-5473-4BE5-B52C-AB47EEE02479}" srcOrd="0" destOrd="0" presId="urn:microsoft.com/office/officeart/2005/8/layout/cycle6"/>
    <dgm:cxn modelId="{C04CE76D-2825-4ED4-9841-004AF7E6E110}" type="presOf" srcId="{66586E88-FFC0-4B64-A6C6-81776D155B12}" destId="{EDF66341-88D0-469D-AFE6-0618CFFD50A6}" srcOrd="0" destOrd="0" presId="urn:microsoft.com/office/officeart/2005/8/layout/cycle6"/>
    <dgm:cxn modelId="{9A600386-0630-4B78-A143-DEAC2A5506F0}" type="presOf" srcId="{E44AD024-01C0-4598-AEA0-8F742D9078E9}" destId="{250200B6-D453-4E9B-B43F-010F73A329AB}" srcOrd="0" destOrd="0" presId="urn:microsoft.com/office/officeart/2005/8/layout/cycle6"/>
    <dgm:cxn modelId="{7DE37D8C-D358-44E7-9D44-3D5D8EFCD3C5}" type="presOf" srcId="{81F8BF0D-40AD-4C67-B7AE-24014211A1D6}" destId="{73FAC759-F83F-4DA4-956F-8528243978AC}" srcOrd="0" destOrd="0" presId="urn:microsoft.com/office/officeart/2005/8/layout/cycle6"/>
    <dgm:cxn modelId="{592D0A5C-6C13-4905-8794-281462B20C1E}" srcId="{E44AD024-01C0-4598-AEA0-8F742D9078E9}" destId="{1186A6B7-A3A9-4834-8BA3-6412BF39603B}" srcOrd="2" destOrd="0" parTransId="{88665B67-24B9-4528-8990-1C62BE7775B6}" sibTransId="{C70D5C0B-199C-4AED-AF2F-80EFA301AD7D}"/>
    <dgm:cxn modelId="{8F13EA83-AB92-4ED1-808D-02865EDD852B}" type="presOf" srcId="{11C941FC-098D-490B-B7CC-EED89CBD9030}" destId="{853E7591-4206-41F8-8B5F-AF922367D60F}" srcOrd="0" destOrd="0" presId="urn:microsoft.com/office/officeart/2005/8/layout/cycle6"/>
    <dgm:cxn modelId="{31438DF8-86B6-4838-8B42-467CC21D55ED}" type="presOf" srcId="{6619FF3B-5517-4381-8471-1A8CF2FA4A4F}" destId="{6EF9E4E9-BC91-4D98-938F-F9E60D67DC1B}" srcOrd="0" destOrd="0" presId="urn:microsoft.com/office/officeart/2005/8/layout/cycle6"/>
    <dgm:cxn modelId="{696895DE-BD21-45D5-B7AA-56DB79B384F2}" srcId="{E44AD024-01C0-4598-AEA0-8F742D9078E9}" destId="{DA68DD9C-D8DB-4108-91C0-DE9C87B544E9}" srcOrd="3" destOrd="0" parTransId="{2F7EB4F3-7261-4249-B80D-D952298C7875}" sibTransId="{66586E88-FFC0-4B64-A6C6-81776D155B12}"/>
    <dgm:cxn modelId="{FF2F9795-DA7B-4FC1-9575-1D0E3E6CF9C5}" srcId="{E44AD024-01C0-4598-AEA0-8F742D9078E9}" destId="{89B3CE23-FC12-42A1-BCDC-A1DF390DD3A2}" srcOrd="5" destOrd="0" parTransId="{CE514796-45C5-459E-9496-D27A8A9F1C67}" sibTransId="{D80F70BF-E8A1-49F4-8B6B-36B13F6AC248}"/>
    <dgm:cxn modelId="{8910469D-A52D-407A-A605-33951F300A40}" srcId="{E44AD024-01C0-4598-AEA0-8F742D9078E9}" destId="{6619FF3B-5517-4381-8471-1A8CF2FA4A4F}" srcOrd="0" destOrd="0" parTransId="{CCF441CF-4CCF-4450-9BE8-0A47810F2F75}" sibTransId="{75715ACA-EA4C-4972-9B17-E99FC16B2AB6}"/>
    <dgm:cxn modelId="{25712318-4D93-4F53-89AF-D88D6D1B669D}" type="presOf" srcId="{89B3CE23-FC12-42A1-BCDC-A1DF390DD3A2}" destId="{93F24664-38CD-4E06-AD0F-8C5072D1566E}" srcOrd="0" destOrd="0" presId="urn:microsoft.com/office/officeart/2005/8/layout/cycle6"/>
    <dgm:cxn modelId="{FA6806A0-6731-4B8E-A4E2-051F95B50A1A}" type="presOf" srcId="{AB1E50FA-085D-44DC-B0B8-2C5106346DB6}" destId="{C11A95A3-E5EB-4793-82A2-4173395297C2}" srcOrd="0" destOrd="0" presId="urn:microsoft.com/office/officeart/2005/8/layout/cycle6"/>
    <dgm:cxn modelId="{387E5131-38AE-48C9-8B0A-89BF41FCD773}" type="presOf" srcId="{CAD24762-0259-438C-8D82-BE671421D6AD}" destId="{8EF450F9-8D78-47ED-9261-7E12C0CF64CE}" srcOrd="0" destOrd="0" presId="urn:microsoft.com/office/officeart/2005/8/layout/cycle6"/>
    <dgm:cxn modelId="{00AB4127-8DE7-4005-B04F-550DD9ECC74E}" type="presOf" srcId="{C70D5C0B-199C-4AED-AF2F-80EFA301AD7D}" destId="{6CB1E40A-2E50-47CE-9F44-01FFD239F146}" srcOrd="0" destOrd="0" presId="urn:microsoft.com/office/officeart/2005/8/layout/cycle6"/>
    <dgm:cxn modelId="{9B79960F-E247-4883-81B0-AED5ECC023C3}" type="presOf" srcId="{D80F70BF-E8A1-49F4-8B6B-36B13F6AC248}" destId="{F61C2F4F-3E99-414C-A4A9-A1A4AC06501F}" srcOrd="0" destOrd="0" presId="urn:microsoft.com/office/officeart/2005/8/layout/cycle6"/>
    <dgm:cxn modelId="{1578B24F-B8B7-476F-A133-8B8408831ADC}" type="presOf" srcId="{75715ACA-EA4C-4972-9B17-E99FC16B2AB6}" destId="{85F4F23D-B151-457F-8ADA-4FEC4586B584}" srcOrd="0" destOrd="0" presId="urn:microsoft.com/office/officeart/2005/8/layout/cycle6"/>
    <dgm:cxn modelId="{BF148574-C0E1-4DF3-8CE7-BF47742463BF}" type="presOf" srcId="{1186A6B7-A3A9-4834-8BA3-6412BF39603B}" destId="{48C8232E-B4A8-45ED-9A7F-3E167EFB99BE}" srcOrd="0" destOrd="0" presId="urn:microsoft.com/office/officeart/2005/8/layout/cycle6"/>
    <dgm:cxn modelId="{7B90E6B2-442F-4306-9D33-6DB69260187D}" srcId="{E44AD024-01C0-4598-AEA0-8F742D9078E9}" destId="{AB1E50FA-085D-44DC-B0B8-2C5106346DB6}" srcOrd="1" destOrd="0" parTransId="{436671A9-839C-4589-BE90-E2151878FE67}" sibTransId="{81F8BF0D-40AD-4C67-B7AE-24014211A1D6}"/>
    <dgm:cxn modelId="{C356C0B3-FB85-4B28-A2AC-C5547FE1E276}" srcId="{E44AD024-01C0-4598-AEA0-8F742D9078E9}" destId="{CAD24762-0259-438C-8D82-BE671421D6AD}" srcOrd="4" destOrd="0" parTransId="{36B890F8-FA1F-4B3F-A2D3-BD7C37BF3E64}" sibTransId="{11C941FC-098D-490B-B7CC-EED89CBD9030}"/>
    <dgm:cxn modelId="{FC65C6B0-8021-41F4-BD2C-01E61EAD8C84}" type="presParOf" srcId="{250200B6-D453-4E9B-B43F-010F73A329AB}" destId="{6EF9E4E9-BC91-4D98-938F-F9E60D67DC1B}" srcOrd="0" destOrd="0" presId="urn:microsoft.com/office/officeart/2005/8/layout/cycle6"/>
    <dgm:cxn modelId="{14C88F49-1769-4C03-A4FA-3808B61E8DEA}" type="presParOf" srcId="{250200B6-D453-4E9B-B43F-010F73A329AB}" destId="{64C5EBCA-C713-47F7-AF3A-59B3E26B6929}" srcOrd="1" destOrd="0" presId="urn:microsoft.com/office/officeart/2005/8/layout/cycle6"/>
    <dgm:cxn modelId="{C153C906-264C-4AA1-99F7-363697B4ABB7}" type="presParOf" srcId="{250200B6-D453-4E9B-B43F-010F73A329AB}" destId="{85F4F23D-B151-457F-8ADA-4FEC4586B584}" srcOrd="2" destOrd="0" presId="urn:microsoft.com/office/officeart/2005/8/layout/cycle6"/>
    <dgm:cxn modelId="{5AEBD6B3-C010-43B9-A5DF-D2C1D0AA1C2D}" type="presParOf" srcId="{250200B6-D453-4E9B-B43F-010F73A329AB}" destId="{C11A95A3-E5EB-4793-82A2-4173395297C2}" srcOrd="3" destOrd="0" presId="urn:microsoft.com/office/officeart/2005/8/layout/cycle6"/>
    <dgm:cxn modelId="{37A09C55-5E90-460B-8F1F-E1A91D64DD7A}" type="presParOf" srcId="{250200B6-D453-4E9B-B43F-010F73A329AB}" destId="{F60A4339-A9E4-418D-AE16-9E1EDB1CF187}" srcOrd="4" destOrd="0" presId="urn:microsoft.com/office/officeart/2005/8/layout/cycle6"/>
    <dgm:cxn modelId="{F25D85C2-C241-49FE-BE48-3CA075D0DA31}" type="presParOf" srcId="{250200B6-D453-4E9B-B43F-010F73A329AB}" destId="{73FAC759-F83F-4DA4-956F-8528243978AC}" srcOrd="5" destOrd="0" presId="urn:microsoft.com/office/officeart/2005/8/layout/cycle6"/>
    <dgm:cxn modelId="{4383005A-2CA2-44B9-BB48-19E5A107CFFE}" type="presParOf" srcId="{250200B6-D453-4E9B-B43F-010F73A329AB}" destId="{48C8232E-B4A8-45ED-9A7F-3E167EFB99BE}" srcOrd="6" destOrd="0" presId="urn:microsoft.com/office/officeart/2005/8/layout/cycle6"/>
    <dgm:cxn modelId="{9013F60A-299F-4C04-8DB0-9D828931C020}" type="presParOf" srcId="{250200B6-D453-4E9B-B43F-010F73A329AB}" destId="{EB7663C5-909D-4EB5-AF6E-D37E8ED9D268}" srcOrd="7" destOrd="0" presId="urn:microsoft.com/office/officeart/2005/8/layout/cycle6"/>
    <dgm:cxn modelId="{1FAB0FE3-0739-413B-9EF2-98A9F2C34A7F}" type="presParOf" srcId="{250200B6-D453-4E9B-B43F-010F73A329AB}" destId="{6CB1E40A-2E50-47CE-9F44-01FFD239F146}" srcOrd="8" destOrd="0" presId="urn:microsoft.com/office/officeart/2005/8/layout/cycle6"/>
    <dgm:cxn modelId="{EC6AA052-B260-4DBF-86B6-6EEF04A6ED15}" type="presParOf" srcId="{250200B6-D453-4E9B-B43F-010F73A329AB}" destId="{3F8D5B7B-5473-4BE5-B52C-AB47EEE02479}" srcOrd="9" destOrd="0" presId="urn:microsoft.com/office/officeart/2005/8/layout/cycle6"/>
    <dgm:cxn modelId="{47F62A1F-2CD1-4FFA-87BE-5D62709FB5BB}" type="presParOf" srcId="{250200B6-D453-4E9B-B43F-010F73A329AB}" destId="{3E31734D-F045-4E61-905E-8810C5AB40CA}" srcOrd="10" destOrd="0" presId="urn:microsoft.com/office/officeart/2005/8/layout/cycle6"/>
    <dgm:cxn modelId="{1ADC1F93-1B94-407C-A035-8AC07F8165B2}" type="presParOf" srcId="{250200B6-D453-4E9B-B43F-010F73A329AB}" destId="{EDF66341-88D0-469D-AFE6-0618CFFD50A6}" srcOrd="11" destOrd="0" presId="urn:microsoft.com/office/officeart/2005/8/layout/cycle6"/>
    <dgm:cxn modelId="{B4466435-2D0E-42BA-8FE5-F62A552E15D8}" type="presParOf" srcId="{250200B6-D453-4E9B-B43F-010F73A329AB}" destId="{8EF450F9-8D78-47ED-9261-7E12C0CF64CE}" srcOrd="12" destOrd="0" presId="urn:microsoft.com/office/officeart/2005/8/layout/cycle6"/>
    <dgm:cxn modelId="{4651668A-7848-4FA8-A132-12EBBC1CBC22}" type="presParOf" srcId="{250200B6-D453-4E9B-B43F-010F73A329AB}" destId="{72C93733-C335-41D4-94B3-D0D32E537203}" srcOrd="13" destOrd="0" presId="urn:microsoft.com/office/officeart/2005/8/layout/cycle6"/>
    <dgm:cxn modelId="{9A75F9F1-CCB4-4012-BFA1-6022773E0E28}" type="presParOf" srcId="{250200B6-D453-4E9B-B43F-010F73A329AB}" destId="{853E7591-4206-41F8-8B5F-AF922367D60F}" srcOrd="14" destOrd="0" presId="urn:microsoft.com/office/officeart/2005/8/layout/cycle6"/>
    <dgm:cxn modelId="{19C0878C-15E1-44E3-9681-9ADB8F2BA733}" type="presParOf" srcId="{250200B6-D453-4E9B-B43F-010F73A329AB}" destId="{93F24664-38CD-4E06-AD0F-8C5072D1566E}" srcOrd="15" destOrd="0" presId="urn:microsoft.com/office/officeart/2005/8/layout/cycle6"/>
    <dgm:cxn modelId="{52D328AF-128C-4CF8-9B10-AC1318E59C1F}" type="presParOf" srcId="{250200B6-D453-4E9B-B43F-010F73A329AB}" destId="{454A250E-AF79-49CD-9446-B6AD7FFA2C3A}" srcOrd="16" destOrd="0" presId="urn:microsoft.com/office/officeart/2005/8/layout/cycle6"/>
    <dgm:cxn modelId="{EFACA8D4-D8FA-401A-9E48-E20F0FE399DC}" type="presParOf" srcId="{250200B6-D453-4E9B-B43F-010F73A329AB}" destId="{F61C2F4F-3E99-414C-A4A9-A1A4AC06501F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5F6CD-B068-411B-9D71-F9947E06AC35}">
      <dsp:nvSpPr>
        <dsp:cNvPr id="0" name=""/>
        <dsp:cNvSpPr/>
      </dsp:nvSpPr>
      <dsp:spPr>
        <a:xfrm>
          <a:off x="1320" y="0"/>
          <a:ext cx="792095" cy="854202"/>
        </a:xfrm>
        <a:prstGeom prst="upArrow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09818-3D1F-4B30-91D4-E15F12E7CB18}">
      <dsp:nvSpPr>
        <dsp:cNvPr id="0" name=""/>
        <dsp:cNvSpPr/>
      </dsp:nvSpPr>
      <dsp:spPr>
        <a:xfrm>
          <a:off x="817178" y="0"/>
          <a:ext cx="1344161" cy="854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技术</a:t>
          </a:r>
          <a:endParaRPr lang="zh-CN" altLang="en-US" sz="2000" kern="1200" dirty="0"/>
        </a:p>
      </dsp:txBody>
      <dsp:txXfrm>
        <a:off x="817178" y="0"/>
        <a:ext cx="1344161" cy="854202"/>
      </dsp:txXfrm>
    </dsp:sp>
    <dsp:sp modelId="{DEAAA001-0C99-4712-9862-5C57FF95BDE6}">
      <dsp:nvSpPr>
        <dsp:cNvPr id="0" name=""/>
        <dsp:cNvSpPr/>
      </dsp:nvSpPr>
      <dsp:spPr>
        <a:xfrm>
          <a:off x="238948" y="925386"/>
          <a:ext cx="792095" cy="854202"/>
        </a:xfrm>
        <a:prstGeom prst="downArrow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31996-1431-40B1-AD6E-9170749D96BD}">
      <dsp:nvSpPr>
        <dsp:cNvPr id="0" name=""/>
        <dsp:cNvSpPr/>
      </dsp:nvSpPr>
      <dsp:spPr>
        <a:xfrm>
          <a:off x="1054806" y="925386"/>
          <a:ext cx="1344161" cy="854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管理</a:t>
          </a:r>
          <a:endParaRPr lang="zh-CN" altLang="en-US" sz="2000" kern="1200" dirty="0"/>
        </a:p>
      </dsp:txBody>
      <dsp:txXfrm>
        <a:off x="1054806" y="925386"/>
        <a:ext cx="1344161" cy="8542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9E4E9-BC91-4D98-938F-F9E60D67DC1B}">
      <dsp:nvSpPr>
        <dsp:cNvPr id="0" name=""/>
        <dsp:cNvSpPr/>
      </dsp:nvSpPr>
      <dsp:spPr>
        <a:xfrm>
          <a:off x="3190731" y="1602"/>
          <a:ext cx="891345" cy="5793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判断力</a:t>
          </a:r>
          <a:endParaRPr lang="zh-CN" altLang="en-US" sz="1800" kern="1200" dirty="0"/>
        </a:p>
      </dsp:txBody>
      <dsp:txXfrm>
        <a:off x="3219014" y="29885"/>
        <a:ext cx="834779" cy="522808"/>
      </dsp:txXfrm>
    </dsp:sp>
    <dsp:sp modelId="{85F4F23D-B151-457F-8ADA-4FEC4586B584}">
      <dsp:nvSpPr>
        <dsp:cNvPr id="0" name=""/>
        <dsp:cNvSpPr/>
      </dsp:nvSpPr>
      <dsp:spPr>
        <a:xfrm>
          <a:off x="1412358" y="291289"/>
          <a:ext cx="4448090" cy="4448090"/>
        </a:xfrm>
        <a:custGeom>
          <a:avLst/>
          <a:gdLst/>
          <a:ahLst/>
          <a:cxnLst/>
          <a:rect l="0" t="0" r="0" b="0"/>
          <a:pathLst>
            <a:path>
              <a:moveTo>
                <a:pt x="2675315" y="46263"/>
              </a:moveTo>
              <a:arcTo wR="2224045" hR="2224045" stAng="16902414" swAng="86822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A95A3-E5EB-4793-82A2-4173395297C2}">
      <dsp:nvSpPr>
        <dsp:cNvPr id="0" name=""/>
        <dsp:cNvSpPr/>
      </dsp:nvSpPr>
      <dsp:spPr>
        <a:xfrm>
          <a:off x="4620320" y="521930"/>
          <a:ext cx="891345" cy="5793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沟通力</a:t>
          </a:r>
          <a:endParaRPr lang="zh-CN" altLang="en-US" sz="1800" kern="1200" dirty="0"/>
        </a:p>
      </dsp:txBody>
      <dsp:txXfrm>
        <a:off x="4648603" y="550213"/>
        <a:ext cx="834779" cy="522808"/>
      </dsp:txXfrm>
    </dsp:sp>
    <dsp:sp modelId="{73FAC759-F83F-4DA4-956F-8528243978AC}">
      <dsp:nvSpPr>
        <dsp:cNvPr id="0" name=""/>
        <dsp:cNvSpPr/>
      </dsp:nvSpPr>
      <dsp:spPr>
        <a:xfrm>
          <a:off x="1412358" y="291289"/>
          <a:ext cx="4448090" cy="4448090"/>
        </a:xfrm>
        <a:custGeom>
          <a:avLst/>
          <a:gdLst/>
          <a:ahLst/>
          <a:cxnLst/>
          <a:rect l="0" t="0" r="0" b="0"/>
          <a:pathLst>
            <a:path>
              <a:moveTo>
                <a:pt x="3946030" y="816513"/>
              </a:moveTo>
              <a:arcTo wR="2224045" hR="2224045" stAng="19244268" swAng="128121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C8232E-B4A8-45ED-9A7F-3E167EFB99BE}">
      <dsp:nvSpPr>
        <dsp:cNvPr id="0" name=""/>
        <dsp:cNvSpPr/>
      </dsp:nvSpPr>
      <dsp:spPr>
        <a:xfrm>
          <a:off x="5380988" y="1839446"/>
          <a:ext cx="891345" cy="5793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影响力</a:t>
          </a:r>
          <a:endParaRPr lang="zh-CN" altLang="en-US" sz="1800" kern="1200" dirty="0"/>
        </a:p>
      </dsp:txBody>
      <dsp:txXfrm>
        <a:off x="5409271" y="1867729"/>
        <a:ext cx="834779" cy="522808"/>
      </dsp:txXfrm>
    </dsp:sp>
    <dsp:sp modelId="{6CB1E40A-2E50-47CE-9F44-01FFD239F146}">
      <dsp:nvSpPr>
        <dsp:cNvPr id="0" name=""/>
        <dsp:cNvSpPr/>
      </dsp:nvSpPr>
      <dsp:spPr>
        <a:xfrm>
          <a:off x="1412358" y="291289"/>
          <a:ext cx="4448090" cy="4448090"/>
        </a:xfrm>
        <a:custGeom>
          <a:avLst/>
          <a:gdLst/>
          <a:ahLst/>
          <a:cxnLst/>
          <a:rect l="0" t="0" r="0" b="0"/>
          <a:pathLst>
            <a:path>
              <a:moveTo>
                <a:pt x="4446380" y="2136842"/>
              </a:moveTo>
              <a:arcTo wR="2224045" hR="2224045" stAng="21465174" swAng="14224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D5B7B-5473-4BE5-B52C-AB47EEE02479}">
      <dsp:nvSpPr>
        <dsp:cNvPr id="0" name=""/>
        <dsp:cNvSpPr/>
      </dsp:nvSpPr>
      <dsp:spPr>
        <a:xfrm>
          <a:off x="5116811" y="3337670"/>
          <a:ext cx="891345" cy="5793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好奇心</a:t>
          </a:r>
          <a:endParaRPr lang="zh-CN" altLang="en-US" sz="1800" kern="1200" dirty="0"/>
        </a:p>
      </dsp:txBody>
      <dsp:txXfrm>
        <a:off x="5145094" y="3365953"/>
        <a:ext cx="834779" cy="522808"/>
      </dsp:txXfrm>
    </dsp:sp>
    <dsp:sp modelId="{EDF66341-88D0-469D-AFE6-0618CFFD50A6}">
      <dsp:nvSpPr>
        <dsp:cNvPr id="0" name=""/>
        <dsp:cNvSpPr/>
      </dsp:nvSpPr>
      <dsp:spPr>
        <a:xfrm>
          <a:off x="1412358" y="291289"/>
          <a:ext cx="4448090" cy="4448090"/>
        </a:xfrm>
        <a:custGeom>
          <a:avLst/>
          <a:gdLst/>
          <a:ahLst/>
          <a:cxnLst/>
          <a:rect l="0" t="0" r="0" b="0"/>
          <a:pathLst>
            <a:path>
              <a:moveTo>
                <a:pt x="3946358" y="3631175"/>
              </a:moveTo>
              <a:arcTo wR="2224045" hR="2224045" stAng="2354930" swAng="106340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450F9-8D78-47ED-9261-7E12C0CF64CE}">
      <dsp:nvSpPr>
        <dsp:cNvPr id="0" name=""/>
        <dsp:cNvSpPr/>
      </dsp:nvSpPr>
      <dsp:spPr>
        <a:xfrm>
          <a:off x="3951399" y="4315567"/>
          <a:ext cx="891345" cy="5793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创新</a:t>
          </a:r>
          <a:endParaRPr lang="zh-CN" altLang="en-US" sz="1800" kern="1200" dirty="0"/>
        </a:p>
      </dsp:txBody>
      <dsp:txXfrm>
        <a:off x="3979682" y="4343850"/>
        <a:ext cx="834779" cy="522808"/>
      </dsp:txXfrm>
    </dsp:sp>
    <dsp:sp modelId="{853E7591-4206-41F8-8B5F-AF922367D60F}">
      <dsp:nvSpPr>
        <dsp:cNvPr id="0" name=""/>
        <dsp:cNvSpPr/>
      </dsp:nvSpPr>
      <dsp:spPr>
        <a:xfrm>
          <a:off x="1412358" y="291289"/>
          <a:ext cx="4448090" cy="4448090"/>
        </a:xfrm>
        <a:custGeom>
          <a:avLst/>
          <a:gdLst/>
          <a:ahLst/>
          <a:cxnLst/>
          <a:rect l="0" t="0" r="0" b="0"/>
          <a:pathLst>
            <a:path>
              <a:moveTo>
                <a:pt x="2532803" y="4426554"/>
              </a:moveTo>
              <a:arcTo wR="2224045" hR="2224045" stAng="4921201" swAng="95759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24664-38CD-4E06-AD0F-8C5072D1566E}">
      <dsp:nvSpPr>
        <dsp:cNvPr id="0" name=""/>
        <dsp:cNvSpPr/>
      </dsp:nvSpPr>
      <dsp:spPr>
        <a:xfrm>
          <a:off x="2430063" y="4315567"/>
          <a:ext cx="891345" cy="5793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勇气</a:t>
          </a:r>
          <a:endParaRPr lang="zh-CN" altLang="en-US" sz="1800" kern="1200" dirty="0"/>
        </a:p>
      </dsp:txBody>
      <dsp:txXfrm>
        <a:off x="2458346" y="4343850"/>
        <a:ext cx="834779" cy="522808"/>
      </dsp:txXfrm>
    </dsp:sp>
    <dsp:sp modelId="{F61C2F4F-3E99-414C-A4A9-A1A4AC06501F}">
      <dsp:nvSpPr>
        <dsp:cNvPr id="0" name=""/>
        <dsp:cNvSpPr/>
      </dsp:nvSpPr>
      <dsp:spPr>
        <a:xfrm>
          <a:off x="1412358" y="291289"/>
          <a:ext cx="4448090" cy="4448090"/>
        </a:xfrm>
        <a:custGeom>
          <a:avLst/>
          <a:gdLst/>
          <a:ahLst/>
          <a:cxnLst/>
          <a:rect l="0" t="0" r="0" b="0"/>
          <a:pathLst>
            <a:path>
              <a:moveTo>
                <a:pt x="1011837" y="4088698"/>
              </a:moveTo>
              <a:arcTo wR="2224045" hR="2224045" stAng="7381669" swAng="106340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8781BA-CF34-4F2E-8C85-CAB826CFE825}">
      <dsp:nvSpPr>
        <dsp:cNvPr id="0" name=""/>
        <dsp:cNvSpPr/>
      </dsp:nvSpPr>
      <dsp:spPr>
        <a:xfrm>
          <a:off x="1264651" y="3337670"/>
          <a:ext cx="891345" cy="5793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热情</a:t>
          </a:r>
          <a:endParaRPr lang="zh-CN" altLang="en-US" sz="1800" kern="1200" dirty="0"/>
        </a:p>
      </dsp:txBody>
      <dsp:txXfrm>
        <a:off x="1292934" y="3365953"/>
        <a:ext cx="834779" cy="522808"/>
      </dsp:txXfrm>
    </dsp:sp>
    <dsp:sp modelId="{D11108AA-6AB6-4145-BEEA-D71AD3537DBB}">
      <dsp:nvSpPr>
        <dsp:cNvPr id="0" name=""/>
        <dsp:cNvSpPr/>
      </dsp:nvSpPr>
      <dsp:spPr>
        <a:xfrm>
          <a:off x="1412358" y="291289"/>
          <a:ext cx="4448090" cy="4448090"/>
        </a:xfrm>
        <a:custGeom>
          <a:avLst/>
          <a:gdLst/>
          <a:ahLst/>
          <a:cxnLst/>
          <a:rect l="0" t="0" r="0" b="0"/>
          <a:pathLst>
            <a:path>
              <a:moveTo>
                <a:pt x="154185" y="3037715"/>
              </a:moveTo>
              <a:arcTo wR="2224045" hR="2224045" stAng="9512402" swAng="14224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A4534-72BA-4D07-AA95-E649A0F58463}">
      <dsp:nvSpPr>
        <dsp:cNvPr id="0" name=""/>
        <dsp:cNvSpPr/>
      </dsp:nvSpPr>
      <dsp:spPr>
        <a:xfrm>
          <a:off x="1000474" y="1839446"/>
          <a:ext cx="891345" cy="5793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诚实</a:t>
          </a:r>
          <a:endParaRPr lang="zh-CN" altLang="en-US" sz="1800" kern="1200" dirty="0"/>
        </a:p>
      </dsp:txBody>
      <dsp:txXfrm>
        <a:off x="1028757" y="1867729"/>
        <a:ext cx="834779" cy="522808"/>
      </dsp:txXfrm>
    </dsp:sp>
    <dsp:sp modelId="{288BCA0A-B205-406E-BAC8-0818E4DAD9FD}">
      <dsp:nvSpPr>
        <dsp:cNvPr id="0" name=""/>
        <dsp:cNvSpPr/>
      </dsp:nvSpPr>
      <dsp:spPr>
        <a:xfrm>
          <a:off x="1412358" y="291289"/>
          <a:ext cx="4448090" cy="4448090"/>
        </a:xfrm>
        <a:custGeom>
          <a:avLst/>
          <a:gdLst/>
          <a:ahLst/>
          <a:cxnLst/>
          <a:rect l="0" t="0" r="0" b="0"/>
          <a:pathLst>
            <a:path>
              <a:moveTo>
                <a:pt x="107758" y="1540153"/>
              </a:moveTo>
              <a:arcTo wR="2224045" hR="2224045" stAng="11874515" swAng="128121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ED416B-4A62-4B39-9530-2B3253B84385}">
      <dsp:nvSpPr>
        <dsp:cNvPr id="0" name=""/>
        <dsp:cNvSpPr/>
      </dsp:nvSpPr>
      <dsp:spPr>
        <a:xfrm>
          <a:off x="1761142" y="521930"/>
          <a:ext cx="891345" cy="5793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无私</a:t>
          </a:r>
          <a:endParaRPr lang="zh-CN" altLang="en-US" sz="1800" kern="1200" dirty="0"/>
        </a:p>
      </dsp:txBody>
      <dsp:txXfrm>
        <a:off x="1789425" y="550213"/>
        <a:ext cx="834779" cy="522808"/>
      </dsp:txXfrm>
    </dsp:sp>
    <dsp:sp modelId="{20AA584E-12A5-4684-B493-BABF7C8D2369}">
      <dsp:nvSpPr>
        <dsp:cNvPr id="0" name=""/>
        <dsp:cNvSpPr/>
      </dsp:nvSpPr>
      <dsp:spPr>
        <a:xfrm>
          <a:off x="1412358" y="291289"/>
          <a:ext cx="4448090" cy="4448090"/>
        </a:xfrm>
        <a:custGeom>
          <a:avLst/>
          <a:gdLst/>
          <a:ahLst/>
          <a:cxnLst/>
          <a:rect l="0" t="0" r="0" b="0"/>
          <a:pathLst>
            <a:path>
              <a:moveTo>
                <a:pt x="1242908" y="228112"/>
              </a:moveTo>
              <a:arcTo wR="2224045" hR="2224045" stAng="14629364" swAng="86822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9E4E9-BC91-4D98-938F-F9E60D67DC1B}">
      <dsp:nvSpPr>
        <dsp:cNvPr id="0" name=""/>
        <dsp:cNvSpPr/>
      </dsp:nvSpPr>
      <dsp:spPr>
        <a:xfrm>
          <a:off x="2690645" y="2901"/>
          <a:ext cx="1476757" cy="9598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好奇心，不断学习</a:t>
          </a:r>
          <a:endParaRPr lang="zh-CN" altLang="en-US" sz="1600" kern="1200" dirty="0"/>
        </a:p>
      </dsp:txBody>
      <dsp:txXfrm>
        <a:off x="2737503" y="49759"/>
        <a:ext cx="1383041" cy="866176"/>
      </dsp:txXfrm>
    </dsp:sp>
    <dsp:sp modelId="{85F4F23D-B151-457F-8ADA-4FEC4586B584}">
      <dsp:nvSpPr>
        <dsp:cNvPr id="0" name=""/>
        <dsp:cNvSpPr/>
      </dsp:nvSpPr>
      <dsp:spPr>
        <a:xfrm>
          <a:off x="1510206" y="482847"/>
          <a:ext cx="3837634" cy="3837634"/>
        </a:xfrm>
        <a:custGeom>
          <a:avLst/>
          <a:gdLst/>
          <a:ahLst/>
          <a:cxnLst/>
          <a:rect l="0" t="0" r="0" b="0"/>
          <a:pathLst>
            <a:path>
              <a:moveTo>
                <a:pt x="2667353" y="152025"/>
              </a:moveTo>
              <a:arcTo wR="1918817" hR="1918817" stAng="17577655" swAng="19628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A95A3-E5EB-4793-82A2-4173395297C2}">
      <dsp:nvSpPr>
        <dsp:cNvPr id="0" name=""/>
        <dsp:cNvSpPr/>
      </dsp:nvSpPr>
      <dsp:spPr>
        <a:xfrm>
          <a:off x="4515548" y="1328771"/>
          <a:ext cx="1476757" cy="9598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对不确定保持乐观</a:t>
          </a:r>
          <a:endParaRPr lang="zh-CN" altLang="en-US" sz="1600" kern="1200" dirty="0"/>
        </a:p>
      </dsp:txBody>
      <dsp:txXfrm>
        <a:off x="4562406" y="1375629"/>
        <a:ext cx="1383041" cy="866176"/>
      </dsp:txXfrm>
    </dsp:sp>
    <dsp:sp modelId="{73FAC759-F83F-4DA4-956F-8528243978AC}">
      <dsp:nvSpPr>
        <dsp:cNvPr id="0" name=""/>
        <dsp:cNvSpPr/>
      </dsp:nvSpPr>
      <dsp:spPr>
        <a:xfrm>
          <a:off x="1510206" y="482847"/>
          <a:ext cx="3837634" cy="3837634"/>
        </a:xfrm>
        <a:custGeom>
          <a:avLst/>
          <a:gdLst/>
          <a:ahLst/>
          <a:cxnLst/>
          <a:rect l="0" t="0" r="0" b="0"/>
          <a:pathLst>
            <a:path>
              <a:moveTo>
                <a:pt x="3834988" y="1818086"/>
              </a:moveTo>
              <a:arcTo wR="1918817" hR="1918817" stAng="21419449" swAng="219728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C8232E-B4A8-45ED-9A7F-3E167EFB99BE}">
      <dsp:nvSpPr>
        <dsp:cNvPr id="0" name=""/>
        <dsp:cNvSpPr/>
      </dsp:nvSpPr>
      <dsp:spPr>
        <a:xfrm>
          <a:off x="3818497" y="3474074"/>
          <a:ext cx="1476757" cy="9598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不甘平庸，高预期高标准</a:t>
          </a:r>
          <a:endParaRPr lang="zh-CN" altLang="en-US" sz="1600" kern="1200" dirty="0"/>
        </a:p>
      </dsp:txBody>
      <dsp:txXfrm>
        <a:off x="3865355" y="3520932"/>
        <a:ext cx="1383041" cy="866176"/>
      </dsp:txXfrm>
    </dsp:sp>
    <dsp:sp modelId="{6CB1E40A-2E50-47CE-9F44-01FFD239F146}">
      <dsp:nvSpPr>
        <dsp:cNvPr id="0" name=""/>
        <dsp:cNvSpPr/>
      </dsp:nvSpPr>
      <dsp:spPr>
        <a:xfrm>
          <a:off x="1510206" y="482847"/>
          <a:ext cx="3837634" cy="3837634"/>
        </a:xfrm>
        <a:custGeom>
          <a:avLst/>
          <a:gdLst/>
          <a:ahLst/>
          <a:cxnLst/>
          <a:rect l="0" t="0" r="0" b="0"/>
          <a:pathLst>
            <a:path>
              <a:moveTo>
                <a:pt x="2300660" y="3799257"/>
              </a:moveTo>
              <a:arcTo wR="1918817" hR="1918817" stAng="4711293" swAng="137741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D5B7B-5473-4BE5-B52C-AB47EEE02479}">
      <dsp:nvSpPr>
        <dsp:cNvPr id="0" name=""/>
        <dsp:cNvSpPr/>
      </dsp:nvSpPr>
      <dsp:spPr>
        <a:xfrm>
          <a:off x="1562792" y="3474074"/>
          <a:ext cx="1476757" cy="9598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不骄傲，要能延迟满足感</a:t>
          </a:r>
          <a:endParaRPr lang="zh-CN" altLang="en-US" sz="1600" kern="1200" dirty="0"/>
        </a:p>
      </dsp:txBody>
      <dsp:txXfrm>
        <a:off x="1609650" y="3520932"/>
        <a:ext cx="1383041" cy="866176"/>
      </dsp:txXfrm>
    </dsp:sp>
    <dsp:sp modelId="{EDF66341-88D0-469D-AFE6-0618CFFD50A6}">
      <dsp:nvSpPr>
        <dsp:cNvPr id="0" name=""/>
        <dsp:cNvSpPr/>
      </dsp:nvSpPr>
      <dsp:spPr>
        <a:xfrm>
          <a:off x="1510206" y="482847"/>
          <a:ext cx="3837634" cy="3837634"/>
        </a:xfrm>
        <a:custGeom>
          <a:avLst/>
          <a:gdLst/>
          <a:ahLst/>
          <a:cxnLst/>
          <a:rect l="0" t="0" r="0" b="0"/>
          <a:pathLst>
            <a:path>
              <a:moveTo>
                <a:pt x="320819" y="2981013"/>
              </a:moveTo>
              <a:arcTo wR="1918817" hR="1918817" stAng="8783270" swAng="219728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450F9-8D78-47ED-9261-7E12C0CF64CE}">
      <dsp:nvSpPr>
        <dsp:cNvPr id="0" name=""/>
        <dsp:cNvSpPr/>
      </dsp:nvSpPr>
      <dsp:spPr>
        <a:xfrm>
          <a:off x="865741" y="1328771"/>
          <a:ext cx="1476757" cy="9598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对重要事情判断能力</a:t>
          </a:r>
          <a:endParaRPr lang="zh-CN" altLang="en-US" sz="1600" kern="1200" dirty="0"/>
        </a:p>
      </dsp:txBody>
      <dsp:txXfrm>
        <a:off x="912599" y="1375629"/>
        <a:ext cx="1383041" cy="866176"/>
      </dsp:txXfrm>
    </dsp:sp>
    <dsp:sp modelId="{853E7591-4206-41F8-8B5F-AF922367D60F}">
      <dsp:nvSpPr>
        <dsp:cNvPr id="0" name=""/>
        <dsp:cNvSpPr/>
      </dsp:nvSpPr>
      <dsp:spPr>
        <a:xfrm>
          <a:off x="1510206" y="482847"/>
          <a:ext cx="3837634" cy="3837634"/>
        </a:xfrm>
        <a:custGeom>
          <a:avLst/>
          <a:gdLst/>
          <a:ahLst/>
          <a:cxnLst/>
          <a:rect l="0" t="0" r="0" b="0"/>
          <a:pathLst>
            <a:path>
              <a:moveTo>
                <a:pt x="334168" y="836806"/>
              </a:moveTo>
              <a:arcTo wR="1918817" hR="1918817" stAng="12859534" swAng="19628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29E30-76E8-48E0-9BA4-9C18C6004C57}">
      <dsp:nvSpPr>
        <dsp:cNvPr id="0" name=""/>
        <dsp:cNvSpPr/>
      </dsp:nvSpPr>
      <dsp:spPr>
        <a:xfrm>
          <a:off x="4141458" y="3261181"/>
          <a:ext cx="2369152" cy="15346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理解原理</a:t>
          </a:r>
          <a:endParaRPr lang="zh-CN" altLang="en-US" sz="1800" kern="1200" dirty="0"/>
        </a:p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项目运用</a:t>
          </a:r>
          <a:endParaRPr lang="zh-CN" altLang="en-US" sz="1800" kern="1200" dirty="0"/>
        </a:p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积累经验</a:t>
          </a:r>
          <a:endParaRPr lang="zh-CN" altLang="en-US" sz="1800" kern="1200" dirty="0"/>
        </a:p>
      </dsp:txBody>
      <dsp:txXfrm>
        <a:off x="4885916" y="3678561"/>
        <a:ext cx="1590982" cy="1083581"/>
      </dsp:txXfrm>
    </dsp:sp>
    <dsp:sp modelId="{DED291DD-93EB-44DF-9E0D-758E5534F3DE}">
      <dsp:nvSpPr>
        <dsp:cNvPr id="0" name=""/>
        <dsp:cNvSpPr/>
      </dsp:nvSpPr>
      <dsp:spPr>
        <a:xfrm>
          <a:off x="275999" y="3261181"/>
          <a:ext cx="2369152" cy="15346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使用效果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最佳实践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强化经验</a:t>
          </a:r>
          <a:endParaRPr lang="zh-CN" altLang="en-US" sz="1800" kern="1200" dirty="0"/>
        </a:p>
      </dsp:txBody>
      <dsp:txXfrm>
        <a:off x="309711" y="3678561"/>
        <a:ext cx="1590982" cy="1083581"/>
      </dsp:txXfrm>
    </dsp:sp>
    <dsp:sp modelId="{2C2C8DED-C2B3-4421-A85C-EB76A628DF87}">
      <dsp:nvSpPr>
        <dsp:cNvPr id="0" name=""/>
        <dsp:cNvSpPr/>
      </dsp:nvSpPr>
      <dsp:spPr>
        <a:xfrm>
          <a:off x="4141458" y="0"/>
          <a:ext cx="2369152" cy="15346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技术知识</a:t>
          </a:r>
          <a:endParaRPr lang="zh-CN" altLang="en-US" sz="1800" kern="1200" dirty="0"/>
        </a:p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业务知识</a:t>
          </a:r>
          <a:endParaRPr lang="zh-CN" altLang="en-US" sz="1800" kern="1200" dirty="0"/>
        </a:p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管理知识</a:t>
          </a:r>
          <a:endParaRPr lang="zh-CN" altLang="en-US" sz="1800" kern="1200" dirty="0"/>
        </a:p>
      </dsp:txBody>
      <dsp:txXfrm>
        <a:off x="4885916" y="33712"/>
        <a:ext cx="1590982" cy="1083581"/>
      </dsp:txXfrm>
    </dsp:sp>
    <dsp:sp modelId="{B6E62B08-5290-46BC-AF42-45F307D186D8}">
      <dsp:nvSpPr>
        <dsp:cNvPr id="0" name=""/>
        <dsp:cNvSpPr/>
      </dsp:nvSpPr>
      <dsp:spPr>
        <a:xfrm>
          <a:off x="275999" y="0"/>
          <a:ext cx="2369152" cy="15346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重构优化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创新设计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发明创造</a:t>
          </a:r>
          <a:endParaRPr lang="zh-CN" altLang="en-US" sz="1800" kern="1200" dirty="0"/>
        </a:p>
      </dsp:txBody>
      <dsp:txXfrm>
        <a:off x="309711" y="33712"/>
        <a:ext cx="1590982" cy="1083581"/>
      </dsp:txXfrm>
    </dsp:sp>
    <dsp:sp modelId="{6892CBCB-A287-4D62-A2CE-C4B3E60AB7FF}">
      <dsp:nvSpPr>
        <dsp:cNvPr id="0" name=""/>
        <dsp:cNvSpPr/>
      </dsp:nvSpPr>
      <dsp:spPr>
        <a:xfrm>
          <a:off x="1268741" y="273363"/>
          <a:ext cx="2076605" cy="207660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创新</a:t>
          </a:r>
          <a:endParaRPr lang="zh-CN" altLang="en-US" sz="3700" kern="1200" dirty="0"/>
        </a:p>
      </dsp:txBody>
      <dsp:txXfrm>
        <a:off x="1876965" y="881587"/>
        <a:ext cx="1468381" cy="1468381"/>
      </dsp:txXfrm>
    </dsp:sp>
    <dsp:sp modelId="{F27248F8-47B1-453F-9107-7D155B1F327A}">
      <dsp:nvSpPr>
        <dsp:cNvPr id="0" name=""/>
        <dsp:cNvSpPr/>
      </dsp:nvSpPr>
      <dsp:spPr>
        <a:xfrm rot="5400000">
          <a:off x="3441263" y="273363"/>
          <a:ext cx="2076605" cy="2076605"/>
        </a:xfrm>
        <a:prstGeom prst="pieWedg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学习</a:t>
          </a:r>
          <a:endParaRPr lang="zh-CN" altLang="en-US" sz="3700" kern="1200" dirty="0"/>
        </a:p>
      </dsp:txBody>
      <dsp:txXfrm rot="-5400000">
        <a:off x="3441263" y="881587"/>
        <a:ext cx="1468381" cy="1468381"/>
      </dsp:txXfrm>
    </dsp:sp>
    <dsp:sp modelId="{2915A015-9C79-43AA-816A-05AEA5ACE7F8}">
      <dsp:nvSpPr>
        <dsp:cNvPr id="0" name=""/>
        <dsp:cNvSpPr/>
      </dsp:nvSpPr>
      <dsp:spPr>
        <a:xfrm rot="10800000">
          <a:off x="3441263" y="2445886"/>
          <a:ext cx="2076605" cy="207660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实践</a:t>
          </a:r>
          <a:endParaRPr lang="zh-CN" altLang="en-US" sz="3700" kern="1200" dirty="0"/>
        </a:p>
      </dsp:txBody>
      <dsp:txXfrm rot="10800000">
        <a:off x="3441263" y="2445886"/>
        <a:ext cx="1468381" cy="1468381"/>
      </dsp:txXfrm>
    </dsp:sp>
    <dsp:sp modelId="{4464333E-58D7-47DE-84AC-1079D67EB658}">
      <dsp:nvSpPr>
        <dsp:cNvPr id="0" name=""/>
        <dsp:cNvSpPr/>
      </dsp:nvSpPr>
      <dsp:spPr>
        <a:xfrm rot="16200000">
          <a:off x="1268741" y="2445886"/>
          <a:ext cx="2076605" cy="207660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总结</a:t>
          </a:r>
          <a:endParaRPr lang="zh-CN" altLang="en-US" sz="3700" kern="1200" dirty="0"/>
        </a:p>
      </dsp:txBody>
      <dsp:txXfrm rot="5400000">
        <a:off x="1876965" y="2445886"/>
        <a:ext cx="1468381" cy="1468381"/>
      </dsp:txXfrm>
    </dsp:sp>
    <dsp:sp modelId="{B6E91309-BA2C-48BA-84BA-3C2571769A31}">
      <dsp:nvSpPr>
        <dsp:cNvPr id="0" name=""/>
        <dsp:cNvSpPr/>
      </dsp:nvSpPr>
      <dsp:spPr>
        <a:xfrm>
          <a:off x="3034814" y="1966300"/>
          <a:ext cx="716980" cy="623461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4C572-EF34-40CC-9A37-8FD82222FD5A}">
      <dsp:nvSpPr>
        <dsp:cNvPr id="0" name=""/>
        <dsp:cNvSpPr/>
      </dsp:nvSpPr>
      <dsp:spPr>
        <a:xfrm rot="10800000">
          <a:off x="3034814" y="2206093"/>
          <a:ext cx="716980" cy="623461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365A3-53A3-4BC1-9CFB-A718D44F1E83}">
      <dsp:nvSpPr>
        <dsp:cNvPr id="0" name=""/>
        <dsp:cNvSpPr/>
      </dsp:nvSpPr>
      <dsp:spPr>
        <a:xfrm>
          <a:off x="0" y="278608"/>
          <a:ext cx="3300435" cy="330043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79376-C4CE-4C79-8627-D1C048991EF2}">
      <dsp:nvSpPr>
        <dsp:cNvPr id="0" name=""/>
        <dsp:cNvSpPr/>
      </dsp:nvSpPr>
      <dsp:spPr>
        <a:xfrm>
          <a:off x="1650217" y="278608"/>
          <a:ext cx="3850508" cy="3300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分享交流</a:t>
          </a:r>
          <a:endParaRPr lang="zh-CN" altLang="en-US" sz="3200" kern="1200" dirty="0"/>
        </a:p>
      </dsp:txBody>
      <dsp:txXfrm>
        <a:off x="1650217" y="278608"/>
        <a:ext cx="1925254" cy="990132"/>
      </dsp:txXfrm>
    </dsp:sp>
    <dsp:sp modelId="{396A49E1-266D-4E5A-A251-EB828509341C}">
      <dsp:nvSpPr>
        <dsp:cNvPr id="0" name=""/>
        <dsp:cNvSpPr/>
      </dsp:nvSpPr>
      <dsp:spPr>
        <a:xfrm>
          <a:off x="577577" y="1268741"/>
          <a:ext cx="2145280" cy="214528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47C90-C2F3-4769-AE74-C9A63CB25E63}">
      <dsp:nvSpPr>
        <dsp:cNvPr id="0" name=""/>
        <dsp:cNvSpPr/>
      </dsp:nvSpPr>
      <dsp:spPr>
        <a:xfrm>
          <a:off x="1650217" y="1268741"/>
          <a:ext cx="3850508" cy="21452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请求帮助</a:t>
          </a:r>
          <a:endParaRPr lang="zh-CN" altLang="en-US" sz="3200" kern="1200" dirty="0"/>
        </a:p>
      </dsp:txBody>
      <dsp:txXfrm>
        <a:off x="1650217" y="1268741"/>
        <a:ext cx="1925254" cy="990129"/>
      </dsp:txXfrm>
    </dsp:sp>
    <dsp:sp modelId="{DCA80E36-A41B-447B-8F39-10AE6B97F2B5}">
      <dsp:nvSpPr>
        <dsp:cNvPr id="0" name=""/>
        <dsp:cNvSpPr/>
      </dsp:nvSpPr>
      <dsp:spPr>
        <a:xfrm>
          <a:off x="1155152" y="2258870"/>
          <a:ext cx="990129" cy="99012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2234B-65CB-4BC5-A921-E742F1432EC0}">
      <dsp:nvSpPr>
        <dsp:cNvPr id="0" name=""/>
        <dsp:cNvSpPr/>
      </dsp:nvSpPr>
      <dsp:spPr>
        <a:xfrm>
          <a:off x="1650217" y="2258870"/>
          <a:ext cx="3850508" cy="990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主动自学</a:t>
          </a:r>
          <a:endParaRPr lang="zh-CN" altLang="en-US" sz="3200" kern="1200" dirty="0"/>
        </a:p>
      </dsp:txBody>
      <dsp:txXfrm>
        <a:off x="1650217" y="2258870"/>
        <a:ext cx="1925254" cy="990129"/>
      </dsp:txXfrm>
    </dsp:sp>
    <dsp:sp modelId="{2CED6F5D-9E6A-4874-A42D-0A0191BE9B94}">
      <dsp:nvSpPr>
        <dsp:cNvPr id="0" name=""/>
        <dsp:cNvSpPr/>
      </dsp:nvSpPr>
      <dsp:spPr>
        <a:xfrm>
          <a:off x="3575471" y="278608"/>
          <a:ext cx="1925254" cy="9901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一对一交流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分享与培训</a:t>
          </a:r>
          <a:endParaRPr lang="zh-CN" altLang="en-US" sz="2300" kern="1200" dirty="0"/>
        </a:p>
      </dsp:txBody>
      <dsp:txXfrm>
        <a:off x="3575471" y="278608"/>
        <a:ext cx="1925254" cy="990132"/>
      </dsp:txXfrm>
    </dsp:sp>
    <dsp:sp modelId="{3D2403D8-9C13-4CFB-9CDF-6C6D8DB4C995}">
      <dsp:nvSpPr>
        <dsp:cNvPr id="0" name=""/>
        <dsp:cNvSpPr/>
      </dsp:nvSpPr>
      <dsp:spPr>
        <a:xfrm>
          <a:off x="3575471" y="1268741"/>
          <a:ext cx="1925254" cy="99012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同事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行业</a:t>
          </a:r>
          <a:endParaRPr lang="zh-CN" altLang="en-US" sz="2300" kern="1200" dirty="0"/>
        </a:p>
      </dsp:txBody>
      <dsp:txXfrm>
        <a:off x="3575471" y="1268741"/>
        <a:ext cx="1925254" cy="990129"/>
      </dsp:txXfrm>
    </dsp:sp>
    <dsp:sp modelId="{FC8B165D-96CC-4209-BCBE-E90329AF6792}">
      <dsp:nvSpPr>
        <dsp:cNvPr id="0" name=""/>
        <dsp:cNvSpPr/>
      </dsp:nvSpPr>
      <dsp:spPr>
        <a:xfrm>
          <a:off x="3575471" y="2258870"/>
          <a:ext cx="1925254" cy="99012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看视频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看书</a:t>
          </a:r>
          <a:endParaRPr lang="zh-CN" altLang="en-US" sz="2300" kern="1200" dirty="0"/>
        </a:p>
      </dsp:txBody>
      <dsp:txXfrm>
        <a:off x="3575471" y="2258870"/>
        <a:ext cx="1925254" cy="99012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FF7BE-1F9D-4690-81C5-708D782FA70D}">
      <dsp:nvSpPr>
        <dsp:cNvPr id="0" name=""/>
        <dsp:cNvSpPr/>
      </dsp:nvSpPr>
      <dsp:spPr>
        <a:xfrm>
          <a:off x="0" y="839791"/>
          <a:ext cx="785817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EC7D8-7A4B-456A-8E41-6B5379E8B1DB}">
      <dsp:nvSpPr>
        <dsp:cNvPr id="0" name=""/>
        <dsp:cNvSpPr/>
      </dsp:nvSpPr>
      <dsp:spPr>
        <a:xfrm>
          <a:off x="1052438" y="642943"/>
          <a:ext cx="550072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914" tIns="0" rIns="20791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+mj-ea"/>
              <a:ea typeface="+mj-ea"/>
            </a:rPr>
            <a:t>学习的知识要用到工作上才能产生价值</a:t>
          </a:r>
          <a:endParaRPr lang="zh-CN" altLang="en-US" sz="1800" kern="1200" dirty="0">
            <a:latin typeface="+mj-ea"/>
            <a:ea typeface="+mj-ea"/>
          </a:endParaRPr>
        </a:p>
      </dsp:txBody>
      <dsp:txXfrm>
        <a:off x="1078377" y="668882"/>
        <a:ext cx="5448847" cy="479482"/>
      </dsp:txXfrm>
    </dsp:sp>
    <dsp:sp modelId="{E44D6578-3495-4D3B-87E6-B359D4BCEB5C}">
      <dsp:nvSpPr>
        <dsp:cNvPr id="0" name=""/>
        <dsp:cNvSpPr/>
      </dsp:nvSpPr>
      <dsp:spPr>
        <a:xfrm>
          <a:off x="0" y="1621642"/>
          <a:ext cx="785817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FEA828-DD7C-4514-9FB4-3CEB47386594}">
      <dsp:nvSpPr>
        <dsp:cNvPr id="0" name=""/>
        <dsp:cNvSpPr/>
      </dsp:nvSpPr>
      <dsp:spPr>
        <a:xfrm>
          <a:off x="1052438" y="1357322"/>
          <a:ext cx="550072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914" tIns="0" rIns="20791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+mj-ea"/>
              <a:ea typeface="+mj-ea"/>
            </a:rPr>
            <a:t>工作成果是检验学习成果的试金石</a:t>
          </a:r>
          <a:endParaRPr lang="zh-CN" altLang="en-US" sz="1800" kern="1200" dirty="0">
            <a:latin typeface="+mj-ea"/>
            <a:ea typeface="+mj-ea"/>
          </a:endParaRPr>
        </a:p>
      </dsp:txBody>
      <dsp:txXfrm>
        <a:off x="1078377" y="1383261"/>
        <a:ext cx="5448847" cy="479482"/>
      </dsp:txXfrm>
    </dsp:sp>
    <dsp:sp modelId="{F41996A4-E322-44B8-8642-3B926A9D7274}">
      <dsp:nvSpPr>
        <dsp:cNvPr id="0" name=""/>
        <dsp:cNvSpPr/>
      </dsp:nvSpPr>
      <dsp:spPr>
        <a:xfrm>
          <a:off x="0" y="2472751"/>
          <a:ext cx="785817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D03A71-5E4C-45E1-9E3E-D72186516DFC}">
      <dsp:nvSpPr>
        <dsp:cNvPr id="0" name=""/>
        <dsp:cNvSpPr/>
      </dsp:nvSpPr>
      <dsp:spPr>
        <a:xfrm>
          <a:off x="1052438" y="2214579"/>
          <a:ext cx="550072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914" tIns="0" rIns="20791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+mj-ea"/>
              <a:ea typeface="+mj-ea"/>
            </a:rPr>
            <a:t>更多的实践才能积累更多的经验，产生更大的价值</a:t>
          </a:r>
          <a:endParaRPr lang="zh-CN" altLang="en-US" sz="1800" kern="1200" dirty="0">
            <a:latin typeface="+mj-ea"/>
            <a:ea typeface="+mj-ea"/>
          </a:endParaRPr>
        </a:p>
      </dsp:txBody>
      <dsp:txXfrm>
        <a:off x="1078377" y="2240518"/>
        <a:ext cx="5448847" cy="47948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90526-1A65-4936-A87F-CF2752B2FD98}">
      <dsp:nvSpPr>
        <dsp:cNvPr id="0" name=""/>
        <dsp:cNvSpPr/>
      </dsp:nvSpPr>
      <dsp:spPr>
        <a:xfrm rot="1750342">
          <a:off x="2183064" y="2941840"/>
          <a:ext cx="866107" cy="67675"/>
        </a:xfrm>
        <a:custGeom>
          <a:avLst/>
          <a:gdLst/>
          <a:ahLst/>
          <a:cxnLst/>
          <a:rect l="0" t="0" r="0" b="0"/>
          <a:pathLst>
            <a:path>
              <a:moveTo>
                <a:pt x="0" y="33837"/>
              </a:moveTo>
              <a:lnTo>
                <a:pt x="866107" y="338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E632B5-8617-4F00-960E-A53B5969E608}">
      <dsp:nvSpPr>
        <dsp:cNvPr id="0" name=""/>
        <dsp:cNvSpPr/>
      </dsp:nvSpPr>
      <dsp:spPr>
        <a:xfrm rot="19849658">
          <a:off x="2183064" y="1491077"/>
          <a:ext cx="866107" cy="67675"/>
        </a:xfrm>
        <a:custGeom>
          <a:avLst/>
          <a:gdLst/>
          <a:ahLst/>
          <a:cxnLst/>
          <a:rect l="0" t="0" r="0" b="0"/>
          <a:pathLst>
            <a:path>
              <a:moveTo>
                <a:pt x="0" y="33837"/>
              </a:moveTo>
              <a:lnTo>
                <a:pt x="866107" y="338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52576-8C38-48C5-B8C9-91322E23B61A}">
      <dsp:nvSpPr>
        <dsp:cNvPr id="0" name=""/>
        <dsp:cNvSpPr/>
      </dsp:nvSpPr>
      <dsp:spPr>
        <a:xfrm>
          <a:off x="637" y="934205"/>
          <a:ext cx="2632183" cy="26321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2FA36-4049-4BDD-A30E-3AFCADBA0A09}">
      <dsp:nvSpPr>
        <dsp:cNvPr id="0" name=""/>
        <dsp:cNvSpPr/>
      </dsp:nvSpPr>
      <dsp:spPr>
        <a:xfrm>
          <a:off x="2894080" y="139264"/>
          <a:ext cx="1579310" cy="15793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归纳</a:t>
          </a:r>
          <a:endParaRPr lang="zh-CN" altLang="en-US" sz="4100" kern="1200" dirty="0"/>
        </a:p>
      </dsp:txBody>
      <dsp:txXfrm>
        <a:off x="3125365" y="370549"/>
        <a:ext cx="1116740" cy="1116740"/>
      </dsp:txXfrm>
    </dsp:sp>
    <dsp:sp modelId="{10D79A4B-6A1E-40D2-B043-FD40F0EEE3CD}">
      <dsp:nvSpPr>
        <dsp:cNvPr id="0" name=""/>
        <dsp:cNvSpPr/>
      </dsp:nvSpPr>
      <dsp:spPr>
        <a:xfrm>
          <a:off x="4631321" y="139264"/>
          <a:ext cx="2368965" cy="157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概括概念、原则或结论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排序与分类</a:t>
          </a:r>
          <a:endParaRPr lang="zh-CN" altLang="en-US" sz="2400" kern="1200" dirty="0"/>
        </a:p>
      </dsp:txBody>
      <dsp:txXfrm>
        <a:off x="4631321" y="139264"/>
        <a:ext cx="2368965" cy="1579310"/>
      </dsp:txXfrm>
    </dsp:sp>
    <dsp:sp modelId="{E70E2E09-EB6A-47A4-9EFE-3F7848EE0763}">
      <dsp:nvSpPr>
        <dsp:cNvPr id="0" name=""/>
        <dsp:cNvSpPr/>
      </dsp:nvSpPr>
      <dsp:spPr>
        <a:xfrm>
          <a:off x="2894080" y="2782019"/>
          <a:ext cx="1579310" cy="15793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演绎</a:t>
          </a:r>
          <a:endParaRPr lang="zh-CN" altLang="en-US" sz="4100" kern="1200" dirty="0"/>
        </a:p>
      </dsp:txBody>
      <dsp:txXfrm>
        <a:off x="3125365" y="3013304"/>
        <a:ext cx="1116740" cy="1116740"/>
      </dsp:txXfrm>
    </dsp:sp>
    <dsp:sp modelId="{FA0123B4-A2AA-47C2-8329-361732EF9395}">
      <dsp:nvSpPr>
        <dsp:cNvPr id="0" name=""/>
        <dsp:cNvSpPr/>
      </dsp:nvSpPr>
      <dsp:spPr>
        <a:xfrm>
          <a:off x="4631321" y="2782019"/>
          <a:ext cx="2368965" cy="157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现象、原因、解决方案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大前提、小前提、结论</a:t>
          </a:r>
          <a:endParaRPr lang="zh-CN" altLang="en-US" sz="2400" kern="1200" dirty="0"/>
        </a:p>
      </dsp:txBody>
      <dsp:txXfrm>
        <a:off x="4631321" y="2782019"/>
        <a:ext cx="2368965" cy="157931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FB083-8FF3-4E34-A314-73DFD8C1F60E}">
      <dsp:nvSpPr>
        <dsp:cNvPr id="0" name=""/>
        <dsp:cNvSpPr/>
      </dsp:nvSpPr>
      <dsp:spPr>
        <a:xfrm>
          <a:off x="3809370" y="33356"/>
          <a:ext cx="1095917" cy="1095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总结想法</a:t>
          </a:r>
          <a:endParaRPr lang="zh-CN" altLang="en-US" sz="3300" kern="1200" dirty="0"/>
        </a:p>
      </dsp:txBody>
      <dsp:txXfrm>
        <a:off x="3809370" y="33356"/>
        <a:ext cx="1095917" cy="1095917"/>
      </dsp:txXfrm>
    </dsp:sp>
    <dsp:sp modelId="{E3DF2D84-8241-4BF0-B246-E0DA69EFFD34}">
      <dsp:nvSpPr>
        <dsp:cNvPr id="0" name=""/>
        <dsp:cNvSpPr/>
      </dsp:nvSpPr>
      <dsp:spPr>
        <a:xfrm>
          <a:off x="1232233" y="1755"/>
          <a:ext cx="4107829" cy="4107829"/>
        </a:xfrm>
        <a:prstGeom prst="circularArrow">
          <a:avLst>
            <a:gd name="adj1" fmla="val 5202"/>
            <a:gd name="adj2" fmla="val 336073"/>
            <a:gd name="adj3" fmla="val 21292589"/>
            <a:gd name="adj4" fmla="val 19766811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6237E-F662-433D-9877-4AB3D77A8ED2}">
      <dsp:nvSpPr>
        <dsp:cNvPr id="0" name=""/>
        <dsp:cNvSpPr/>
      </dsp:nvSpPr>
      <dsp:spPr>
        <a:xfrm>
          <a:off x="4471397" y="2070864"/>
          <a:ext cx="1095917" cy="1095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沟通讨论</a:t>
          </a:r>
          <a:endParaRPr lang="zh-CN" altLang="en-US" sz="3300" kern="1200" dirty="0"/>
        </a:p>
      </dsp:txBody>
      <dsp:txXfrm>
        <a:off x="4471397" y="2070864"/>
        <a:ext cx="1095917" cy="1095917"/>
      </dsp:txXfrm>
    </dsp:sp>
    <dsp:sp modelId="{D8FE2373-FE0E-4DE9-844A-0E9BF2DD293F}">
      <dsp:nvSpPr>
        <dsp:cNvPr id="0" name=""/>
        <dsp:cNvSpPr/>
      </dsp:nvSpPr>
      <dsp:spPr>
        <a:xfrm>
          <a:off x="1232233" y="1755"/>
          <a:ext cx="4107829" cy="4107829"/>
        </a:xfrm>
        <a:prstGeom prst="circularArrow">
          <a:avLst>
            <a:gd name="adj1" fmla="val 5202"/>
            <a:gd name="adj2" fmla="val 336073"/>
            <a:gd name="adj3" fmla="val 4014022"/>
            <a:gd name="adj4" fmla="val 2254053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F8BE4-3DC8-422B-BED9-99C1BD58C826}">
      <dsp:nvSpPr>
        <dsp:cNvPr id="0" name=""/>
        <dsp:cNvSpPr/>
      </dsp:nvSpPr>
      <dsp:spPr>
        <a:xfrm>
          <a:off x="2738189" y="3330113"/>
          <a:ext cx="1095917" cy="1095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实践测试</a:t>
          </a:r>
          <a:endParaRPr lang="zh-CN" altLang="en-US" sz="3300" kern="1200" dirty="0"/>
        </a:p>
      </dsp:txBody>
      <dsp:txXfrm>
        <a:off x="2738189" y="3330113"/>
        <a:ext cx="1095917" cy="1095917"/>
      </dsp:txXfrm>
    </dsp:sp>
    <dsp:sp modelId="{5854CB9B-B9F0-4F90-8A7E-361CB90A869D}">
      <dsp:nvSpPr>
        <dsp:cNvPr id="0" name=""/>
        <dsp:cNvSpPr/>
      </dsp:nvSpPr>
      <dsp:spPr>
        <a:xfrm>
          <a:off x="1232233" y="1755"/>
          <a:ext cx="4107829" cy="4107829"/>
        </a:xfrm>
        <a:prstGeom prst="circularArrow">
          <a:avLst>
            <a:gd name="adj1" fmla="val 5202"/>
            <a:gd name="adj2" fmla="val 336073"/>
            <a:gd name="adj3" fmla="val 8209873"/>
            <a:gd name="adj4" fmla="val 6449905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338BA-CB5F-4002-90BC-995167E9C37E}">
      <dsp:nvSpPr>
        <dsp:cNvPr id="0" name=""/>
        <dsp:cNvSpPr/>
      </dsp:nvSpPr>
      <dsp:spPr>
        <a:xfrm>
          <a:off x="1004982" y="2070864"/>
          <a:ext cx="1095917" cy="1095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局部试点</a:t>
          </a:r>
          <a:endParaRPr lang="zh-CN" altLang="en-US" sz="3300" kern="1200" dirty="0"/>
        </a:p>
      </dsp:txBody>
      <dsp:txXfrm>
        <a:off x="1004982" y="2070864"/>
        <a:ext cx="1095917" cy="1095917"/>
      </dsp:txXfrm>
    </dsp:sp>
    <dsp:sp modelId="{F7E96659-B6E0-498A-9D5C-0932902C4993}">
      <dsp:nvSpPr>
        <dsp:cNvPr id="0" name=""/>
        <dsp:cNvSpPr/>
      </dsp:nvSpPr>
      <dsp:spPr>
        <a:xfrm>
          <a:off x="1232233" y="1755"/>
          <a:ext cx="4107829" cy="4107829"/>
        </a:xfrm>
        <a:prstGeom prst="circularArrow">
          <a:avLst>
            <a:gd name="adj1" fmla="val 5202"/>
            <a:gd name="adj2" fmla="val 336073"/>
            <a:gd name="adj3" fmla="val 12297116"/>
            <a:gd name="adj4" fmla="val 10771337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3FF21-6FE7-419C-880D-6A29FC345F9F}">
      <dsp:nvSpPr>
        <dsp:cNvPr id="0" name=""/>
        <dsp:cNvSpPr/>
      </dsp:nvSpPr>
      <dsp:spPr>
        <a:xfrm>
          <a:off x="1667008" y="33356"/>
          <a:ext cx="1095917" cy="1095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规模运用</a:t>
          </a:r>
          <a:endParaRPr lang="zh-CN" altLang="en-US" sz="3300" kern="1200" dirty="0"/>
        </a:p>
      </dsp:txBody>
      <dsp:txXfrm>
        <a:off x="1667008" y="33356"/>
        <a:ext cx="1095917" cy="1095917"/>
      </dsp:txXfrm>
    </dsp:sp>
    <dsp:sp modelId="{F6628948-4D2A-40FC-AB42-137AFFF8770A}">
      <dsp:nvSpPr>
        <dsp:cNvPr id="0" name=""/>
        <dsp:cNvSpPr/>
      </dsp:nvSpPr>
      <dsp:spPr>
        <a:xfrm>
          <a:off x="1232233" y="1755"/>
          <a:ext cx="4107829" cy="4107829"/>
        </a:xfrm>
        <a:prstGeom prst="circularArrow">
          <a:avLst>
            <a:gd name="adj1" fmla="val 5202"/>
            <a:gd name="adj2" fmla="val 336073"/>
            <a:gd name="adj3" fmla="val 16865013"/>
            <a:gd name="adj4" fmla="val 15198914"/>
            <a:gd name="adj5" fmla="val 6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88F81-3AB3-4811-9FE8-4183D4168347}">
      <dsp:nvSpPr>
        <dsp:cNvPr id="0" name=""/>
        <dsp:cNvSpPr/>
      </dsp:nvSpPr>
      <dsp:spPr>
        <a:xfrm>
          <a:off x="0" y="440031"/>
          <a:ext cx="5614998" cy="350937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9F9AA3-5E06-4FD2-869C-F7DE949558BF}">
      <dsp:nvSpPr>
        <dsp:cNvPr id="0" name=""/>
        <dsp:cNvSpPr/>
      </dsp:nvSpPr>
      <dsp:spPr>
        <a:xfrm>
          <a:off x="553077" y="3049601"/>
          <a:ext cx="129144" cy="1291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1E332-EC20-4D90-A91D-60957C847D73}">
      <dsp:nvSpPr>
        <dsp:cNvPr id="0" name=""/>
        <dsp:cNvSpPr/>
      </dsp:nvSpPr>
      <dsp:spPr>
        <a:xfrm>
          <a:off x="660128" y="2822929"/>
          <a:ext cx="735564" cy="835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431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初级</a:t>
          </a:r>
          <a:endParaRPr lang="zh-CN" altLang="en-US" sz="2000" kern="1200" dirty="0"/>
        </a:p>
      </dsp:txBody>
      <dsp:txXfrm>
        <a:off x="660128" y="2822929"/>
        <a:ext cx="735564" cy="835230"/>
      </dsp:txXfrm>
    </dsp:sp>
    <dsp:sp modelId="{3FE1EBA1-58FF-43CC-BB62-FD52D85CBDA5}">
      <dsp:nvSpPr>
        <dsp:cNvPr id="0" name=""/>
        <dsp:cNvSpPr/>
      </dsp:nvSpPr>
      <dsp:spPr>
        <a:xfrm>
          <a:off x="1252144" y="2377907"/>
          <a:ext cx="202139" cy="2021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847D5-6118-472A-8274-4A8F391902C8}">
      <dsp:nvSpPr>
        <dsp:cNvPr id="0" name=""/>
        <dsp:cNvSpPr/>
      </dsp:nvSpPr>
      <dsp:spPr>
        <a:xfrm>
          <a:off x="1380207" y="2246870"/>
          <a:ext cx="932089" cy="147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11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中级</a:t>
          </a:r>
          <a:endParaRPr lang="zh-CN" altLang="en-US" sz="2000" kern="1200" dirty="0"/>
        </a:p>
      </dsp:txBody>
      <dsp:txXfrm>
        <a:off x="1380207" y="2246870"/>
        <a:ext cx="932089" cy="1470427"/>
      </dsp:txXfrm>
    </dsp:sp>
    <dsp:sp modelId="{CA502CC8-756A-4BE4-AF85-3ABC6F1FAB60}">
      <dsp:nvSpPr>
        <dsp:cNvPr id="0" name=""/>
        <dsp:cNvSpPr/>
      </dsp:nvSpPr>
      <dsp:spPr>
        <a:xfrm>
          <a:off x="2150544" y="1842377"/>
          <a:ext cx="269519" cy="2695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B9275-5B44-490A-BEF7-7DB8DC3BA28A}">
      <dsp:nvSpPr>
        <dsp:cNvPr id="0" name=""/>
        <dsp:cNvSpPr/>
      </dsp:nvSpPr>
      <dsp:spPr>
        <a:xfrm>
          <a:off x="2316308" y="1742812"/>
          <a:ext cx="1083694" cy="1972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13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高级</a:t>
          </a:r>
          <a:endParaRPr lang="zh-CN" altLang="en-US" sz="2000" kern="1200" dirty="0"/>
        </a:p>
      </dsp:txBody>
      <dsp:txXfrm>
        <a:off x="2316308" y="1742812"/>
        <a:ext cx="1083694" cy="1972268"/>
      </dsp:txXfrm>
    </dsp:sp>
    <dsp:sp modelId="{73FED3A8-0590-48B0-A3CB-50F5B5D0CE8B}">
      <dsp:nvSpPr>
        <dsp:cNvPr id="0" name=""/>
        <dsp:cNvSpPr/>
      </dsp:nvSpPr>
      <dsp:spPr>
        <a:xfrm>
          <a:off x="3194933" y="1424060"/>
          <a:ext cx="348129" cy="3481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4F9FC-7B15-41C9-9FBF-621E93B87A55}">
      <dsp:nvSpPr>
        <dsp:cNvPr id="0" name=""/>
        <dsp:cNvSpPr/>
      </dsp:nvSpPr>
      <dsp:spPr>
        <a:xfrm>
          <a:off x="3396433" y="1166735"/>
          <a:ext cx="1122999" cy="2351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467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资深</a:t>
          </a:r>
          <a:endParaRPr lang="en-US" altLang="zh-CN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主管</a:t>
          </a:r>
          <a:endParaRPr lang="zh-CN" altLang="en-US" sz="2000" kern="1200" dirty="0"/>
        </a:p>
      </dsp:txBody>
      <dsp:txXfrm>
        <a:off x="3396433" y="1166735"/>
        <a:ext cx="1122999" cy="2351280"/>
      </dsp:txXfrm>
    </dsp:sp>
    <dsp:sp modelId="{DFE0204D-BE3F-495F-A851-3744B74E12F6}">
      <dsp:nvSpPr>
        <dsp:cNvPr id="0" name=""/>
        <dsp:cNvSpPr/>
      </dsp:nvSpPr>
      <dsp:spPr>
        <a:xfrm>
          <a:off x="4270205" y="1144713"/>
          <a:ext cx="443584" cy="4435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81809-96F2-4D28-863B-F26FDDC8C1B0}">
      <dsp:nvSpPr>
        <dsp:cNvPr id="0" name=""/>
        <dsp:cNvSpPr/>
      </dsp:nvSpPr>
      <dsp:spPr>
        <a:xfrm>
          <a:off x="4476545" y="1094733"/>
          <a:ext cx="1122999" cy="2582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046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架构师</a:t>
          </a:r>
          <a:endParaRPr lang="en-US" altLang="zh-CN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经理</a:t>
          </a:r>
          <a:endParaRPr lang="zh-CN" altLang="en-US" sz="2000" kern="1200" dirty="0"/>
        </a:p>
      </dsp:txBody>
      <dsp:txXfrm>
        <a:off x="4476545" y="1094733"/>
        <a:ext cx="1122999" cy="25828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515F0-97E0-4349-9969-E1184FB043E4}">
      <dsp:nvSpPr>
        <dsp:cNvPr id="0" name=""/>
        <dsp:cNvSpPr/>
      </dsp:nvSpPr>
      <dsp:spPr>
        <a:xfrm>
          <a:off x="2555337" y="2180229"/>
          <a:ext cx="1890249" cy="1890249"/>
        </a:xfrm>
        <a:prstGeom prst="ellips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晋升</a:t>
          </a:r>
          <a:endParaRPr lang="zh-CN" altLang="en-US" sz="2800" kern="1200" dirty="0"/>
        </a:p>
      </dsp:txBody>
      <dsp:txXfrm>
        <a:off x="2832158" y="2457050"/>
        <a:ext cx="1336607" cy="1336607"/>
      </dsp:txXfrm>
    </dsp:sp>
    <dsp:sp modelId="{3141F2DC-C292-4550-9D17-A9A5EAF8E979}">
      <dsp:nvSpPr>
        <dsp:cNvPr id="0" name=""/>
        <dsp:cNvSpPr/>
      </dsp:nvSpPr>
      <dsp:spPr>
        <a:xfrm rot="11700000">
          <a:off x="909129" y="2378035"/>
          <a:ext cx="1615129" cy="53872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C2349-7D16-41D9-9DC0-FE819EA1BE70}">
      <dsp:nvSpPr>
        <dsp:cNvPr id="0" name=""/>
        <dsp:cNvSpPr/>
      </dsp:nvSpPr>
      <dsp:spPr>
        <a:xfrm>
          <a:off x="38778" y="1720087"/>
          <a:ext cx="1795737" cy="14365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能力体现</a:t>
          </a:r>
          <a:endParaRPr lang="zh-CN" altLang="en-US" sz="2800" kern="1200" dirty="0"/>
        </a:p>
      </dsp:txBody>
      <dsp:txXfrm>
        <a:off x="80854" y="1762163"/>
        <a:ext cx="1711585" cy="1352437"/>
      </dsp:txXfrm>
    </dsp:sp>
    <dsp:sp modelId="{B59CA072-9857-408E-A442-0D8C5B7E1F58}">
      <dsp:nvSpPr>
        <dsp:cNvPr id="0" name=""/>
        <dsp:cNvSpPr/>
      </dsp:nvSpPr>
      <dsp:spPr>
        <a:xfrm rot="14700000">
          <a:off x="1912451" y="1182323"/>
          <a:ext cx="1615129" cy="53872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37E09-32D7-406C-86F4-8037D53C953D}">
      <dsp:nvSpPr>
        <dsp:cNvPr id="0" name=""/>
        <dsp:cNvSpPr/>
      </dsp:nvSpPr>
      <dsp:spPr>
        <a:xfrm>
          <a:off x="1480856" y="1486"/>
          <a:ext cx="1795737" cy="14365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工作成果</a:t>
          </a:r>
          <a:endParaRPr lang="zh-CN" altLang="en-US" sz="2800" kern="1200" dirty="0"/>
        </a:p>
      </dsp:txBody>
      <dsp:txXfrm>
        <a:off x="1522932" y="43562"/>
        <a:ext cx="1711585" cy="1352437"/>
      </dsp:txXfrm>
    </dsp:sp>
    <dsp:sp modelId="{BCE56CF5-B3A6-4436-BE05-0CF5304A958E}">
      <dsp:nvSpPr>
        <dsp:cNvPr id="0" name=""/>
        <dsp:cNvSpPr/>
      </dsp:nvSpPr>
      <dsp:spPr>
        <a:xfrm rot="17700000">
          <a:off x="3473342" y="1182323"/>
          <a:ext cx="1615129" cy="53872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4F5E6-CA31-4ED6-ADA9-37467720B315}">
      <dsp:nvSpPr>
        <dsp:cNvPr id="0" name=""/>
        <dsp:cNvSpPr/>
      </dsp:nvSpPr>
      <dsp:spPr>
        <a:xfrm>
          <a:off x="3724330" y="1486"/>
          <a:ext cx="1795737" cy="14365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/>
            <a:t>职业素养</a:t>
          </a:r>
          <a:endParaRPr lang="zh-CN" altLang="en-US" sz="2800" kern="1200" dirty="0"/>
        </a:p>
      </dsp:txBody>
      <dsp:txXfrm>
        <a:off x="3766406" y="43562"/>
        <a:ext cx="1711585" cy="1352437"/>
      </dsp:txXfrm>
    </dsp:sp>
    <dsp:sp modelId="{17144765-0AEF-4243-BC08-F120CC00307D}">
      <dsp:nvSpPr>
        <dsp:cNvPr id="0" name=""/>
        <dsp:cNvSpPr/>
      </dsp:nvSpPr>
      <dsp:spPr>
        <a:xfrm rot="20700000">
          <a:off x="4476664" y="2378035"/>
          <a:ext cx="1615129" cy="53872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C5B04-76C7-454A-B9C6-40369081727A}">
      <dsp:nvSpPr>
        <dsp:cNvPr id="0" name=""/>
        <dsp:cNvSpPr/>
      </dsp:nvSpPr>
      <dsp:spPr>
        <a:xfrm>
          <a:off x="5166408" y="1720087"/>
          <a:ext cx="1795737" cy="14365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价值观</a:t>
          </a:r>
          <a:endParaRPr lang="zh-CN" altLang="en-US" sz="2800" kern="1200" dirty="0"/>
        </a:p>
      </dsp:txBody>
      <dsp:txXfrm>
        <a:off x="5208484" y="1762163"/>
        <a:ext cx="1711585" cy="13524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BEE25-C422-4402-9CDB-626C75443D33}">
      <dsp:nvSpPr>
        <dsp:cNvPr id="0" name=""/>
        <dsp:cNvSpPr/>
      </dsp:nvSpPr>
      <dsp:spPr>
        <a:xfrm>
          <a:off x="2696" y="918359"/>
          <a:ext cx="1249177" cy="10303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学习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使用</a:t>
          </a:r>
          <a:endParaRPr lang="zh-CN" altLang="en-US" sz="2100" kern="1200" dirty="0"/>
        </a:p>
      </dsp:txBody>
      <dsp:txXfrm>
        <a:off x="26406" y="942069"/>
        <a:ext cx="1201757" cy="762109"/>
      </dsp:txXfrm>
    </dsp:sp>
    <dsp:sp modelId="{0AD36E7E-1118-4D63-82F1-E1DDB10C26DD}">
      <dsp:nvSpPr>
        <dsp:cNvPr id="0" name=""/>
        <dsp:cNvSpPr/>
      </dsp:nvSpPr>
      <dsp:spPr>
        <a:xfrm>
          <a:off x="677013" y="1064301"/>
          <a:ext cx="1524521" cy="1524521"/>
        </a:xfrm>
        <a:prstGeom prst="leftCircularArrow">
          <a:avLst>
            <a:gd name="adj1" fmla="val 4111"/>
            <a:gd name="adj2" fmla="val 517671"/>
            <a:gd name="adj3" fmla="val 2293182"/>
            <a:gd name="adj4" fmla="val 9024489"/>
            <a:gd name="adj5" fmla="val 479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67B0C-E223-4FA5-9C91-49BF4C7456D1}">
      <dsp:nvSpPr>
        <dsp:cNvPr id="0" name=""/>
        <dsp:cNvSpPr/>
      </dsp:nvSpPr>
      <dsp:spPr>
        <a:xfrm>
          <a:off x="280291" y="1727888"/>
          <a:ext cx="1110380" cy="441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初级</a:t>
          </a:r>
          <a:endParaRPr lang="zh-CN" altLang="en-US" sz="2300" kern="1200" dirty="0"/>
        </a:p>
      </dsp:txBody>
      <dsp:txXfrm>
        <a:off x="293224" y="1740821"/>
        <a:ext cx="1084514" cy="415695"/>
      </dsp:txXfrm>
    </dsp:sp>
    <dsp:sp modelId="{BA55105C-516E-45F5-A8A8-DB06A3C569C5}">
      <dsp:nvSpPr>
        <dsp:cNvPr id="0" name=""/>
        <dsp:cNvSpPr/>
      </dsp:nvSpPr>
      <dsp:spPr>
        <a:xfrm>
          <a:off x="1689132" y="918359"/>
          <a:ext cx="1249177" cy="10303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归纳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总结</a:t>
          </a:r>
          <a:endParaRPr lang="zh-CN" altLang="en-US" sz="2100" kern="1200" dirty="0"/>
        </a:p>
      </dsp:txBody>
      <dsp:txXfrm>
        <a:off x="1712842" y="1162850"/>
        <a:ext cx="1201757" cy="762109"/>
      </dsp:txXfrm>
    </dsp:sp>
    <dsp:sp modelId="{CF85062F-A43A-4953-9067-4BE1FC5E8FBA}">
      <dsp:nvSpPr>
        <dsp:cNvPr id="0" name=""/>
        <dsp:cNvSpPr/>
      </dsp:nvSpPr>
      <dsp:spPr>
        <a:xfrm>
          <a:off x="2353039" y="237807"/>
          <a:ext cx="1684139" cy="1684139"/>
        </a:xfrm>
        <a:prstGeom prst="circularArrow">
          <a:avLst>
            <a:gd name="adj1" fmla="val 3722"/>
            <a:gd name="adj2" fmla="val 464219"/>
            <a:gd name="adj3" fmla="val 19360270"/>
            <a:gd name="adj4" fmla="val 12575511"/>
            <a:gd name="adj5" fmla="val 43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D2402-259D-4FCB-AF30-84BBCCAF62D0}">
      <dsp:nvSpPr>
        <dsp:cNvPr id="0" name=""/>
        <dsp:cNvSpPr/>
      </dsp:nvSpPr>
      <dsp:spPr>
        <a:xfrm>
          <a:off x="1966727" y="697578"/>
          <a:ext cx="1110380" cy="441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中级</a:t>
          </a:r>
          <a:endParaRPr lang="zh-CN" altLang="en-US" sz="2300" kern="1200" dirty="0"/>
        </a:p>
      </dsp:txBody>
      <dsp:txXfrm>
        <a:off x="1979660" y="710511"/>
        <a:ext cx="1084514" cy="415695"/>
      </dsp:txXfrm>
    </dsp:sp>
    <dsp:sp modelId="{5C84D4F2-59AF-4248-A673-7BBBFA9BFB28}">
      <dsp:nvSpPr>
        <dsp:cNvPr id="0" name=""/>
        <dsp:cNvSpPr/>
      </dsp:nvSpPr>
      <dsp:spPr>
        <a:xfrm>
          <a:off x="3375568" y="918359"/>
          <a:ext cx="1249177" cy="10303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重构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优化</a:t>
          </a:r>
          <a:endParaRPr lang="zh-CN" altLang="en-US" sz="2100" kern="1200" dirty="0"/>
        </a:p>
      </dsp:txBody>
      <dsp:txXfrm>
        <a:off x="3399278" y="942069"/>
        <a:ext cx="1201757" cy="762109"/>
      </dsp:txXfrm>
    </dsp:sp>
    <dsp:sp modelId="{0BAD1C2C-6147-41B3-A60A-4A556978D8D4}">
      <dsp:nvSpPr>
        <dsp:cNvPr id="0" name=""/>
        <dsp:cNvSpPr/>
      </dsp:nvSpPr>
      <dsp:spPr>
        <a:xfrm>
          <a:off x="4049885" y="1064301"/>
          <a:ext cx="1524521" cy="1524521"/>
        </a:xfrm>
        <a:prstGeom prst="leftCircularArrow">
          <a:avLst>
            <a:gd name="adj1" fmla="val 4111"/>
            <a:gd name="adj2" fmla="val 517671"/>
            <a:gd name="adj3" fmla="val 2293182"/>
            <a:gd name="adj4" fmla="val 9024489"/>
            <a:gd name="adj5" fmla="val 479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556C6-2967-446A-8D0E-D38AF95C3D03}">
      <dsp:nvSpPr>
        <dsp:cNvPr id="0" name=""/>
        <dsp:cNvSpPr/>
      </dsp:nvSpPr>
      <dsp:spPr>
        <a:xfrm>
          <a:off x="3653163" y="1727888"/>
          <a:ext cx="1110380" cy="441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高级</a:t>
          </a:r>
          <a:endParaRPr lang="zh-CN" altLang="en-US" sz="2300" kern="1200" dirty="0"/>
        </a:p>
      </dsp:txBody>
      <dsp:txXfrm>
        <a:off x="3666096" y="1740821"/>
        <a:ext cx="1084514" cy="415695"/>
      </dsp:txXfrm>
    </dsp:sp>
    <dsp:sp modelId="{61C526A2-49C6-4842-85F4-C55102216482}">
      <dsp:nvSpPr>
        <dsp:cNvPr id="0" name=""/>
        <dsp:cNvSpPr/>
      </dsp:nvSpPr>
      <dsp:spPr>
        <a:xfrm>
          <a:off x="5062004" y="918359"/>
          <a:ext cx="1249177" cy="10303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规划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设计</a:t>
          </a:r>
          <a:endParaRPr lang="zh-CN" altLang="en-US" sz="2100" kern="1200" dirty="0"/>
        </a:p>
      </dsp:txBody>
      <dsp:txXfrm>
        <a:off x="5085714" y="1162850"/>
        <a:ext cx="1201757" cy="762109"/>
      </dsp:txXfrm>
    </dsp:sp>
    <dsp:sp modelId="{8F543F65-4D28-44ED-A139-8707FEC1780A}">
      <dsp:nvSpPr>
        <dsp:cNvPr id="0" name=""/>
        <dsp:cNvSpPr/>
      </dsp:nvSpPr>
      <dsp:spPr>
        <a:xfrm>
          <a:off x="5725911" y="237807"/>
          <a:ext cx="1684139" cy="1684139"/>
        </a:xfrm>
        <a:prstGeom prst="circularArrow">
          <a:avLst>
            <a:gd name="adj1" fmla="val 3722"/>
            <a:gd name="adj2" fmla="val 464219"/>
            <a:gd name="adj3" fmla="val 19360270"/>
            <a:gd name="adj4" fmla="val 12575511"/>
            <a:gd name="adj5" fmla="val 43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E4B17-D117-4E2B-8648-9B21E1F1B050}">
      <dsp:nvSpPr>
        <dsp:cNvPr id="0" name=""/>
        <dsp:cNvSpPr/>
      </dsp:nvSpPr>
      <dsp:spPr>
        <a:xfrm>
          <a:off x="5339599" y="697578"/>
          <a:ext cx="1110380" cy="441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资深</a:t>
          </a:r>
          <a:endParaRPr lang="zh-CN" altLang="en-US" sz="2300" kern="1200" dirty="0"/>
        </a:p>
      </dsp:txBody>
      <dsp:txXfrm>
        <a:off x="5352532" y="710511"/>
        <a:ext cx="1084514" cy="415695"/>
      </dsp:txXfrm>
    </dsp:sp>
    <dsp:sp modelId="{BEB422C7-22C9-4742-879C-C226080CDB87}">
      <dsp:nvSpPr>
        <dsp:cNvPr id="0" name=""/>
        <dsp:cNvSpPr/>
      </dsp:nvSpPr>
      <dsp:spPr>
        <a:xfrm>
          <a:off x="6748441" y="918359"/>
          <a:ext cx="1249177" cy="10303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战略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决策</a:t>
          </a:r>
          <a:endParaRPr lang="zh-CN" altLang="en-US" sz="2100" kern="1200" dirty="0"/>
        </a:p>
      </dsp:txBody>
      <dsp:txXfrm>
        <a:off x="6772151" y="942069"/>
        <a:ext cx="1201757" cy="762109"/>
      </dsp:txXfrm>
    </dsp:sp>
    <dsp:sp modelId="{4A74BCCB-4071-4F27-A2DA-E6CEE1298834}">
      <dsp:nvSpPr>
        <dsp:cNvPr id="0" name=""/>
        <dsp:cNvSpPr/>
      </dsp:nvSpPr>
      <dsp:spPr>
        <a:xfrm>
          <a:off x="7026036" y="1727888"/>
          <a:ext cx="1110380" cy="441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架构师</a:t>
          </a:r>
          <a:endParaRPr lang="zh-CN" altLang="en-US" sz="2300" kern="1200" dirty="0"/>
        </a:p>
      </dsp:txBody>
      <dsp:txXfrm>
        <a:off x="7038969" y="1740821"/>
        <a:ext cx="1084514" cy="4156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DCE98-FD33-4D35-98F4-B2A3A83F1727}">
      <dsp:nvSpPr>
        <dsp:cNvPr id="0" name=""/>
        <dsp:cNvSpPr/>
      </dsp:nvSpPr>
      <dsp:spPr>
        <a:xfrm>
          <a:off x="2046" y="725515"/>
          <a:ext cx="2493101" cy="997240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认识问题</a:t>
          </a:r>
          <a:endParaRPr lang="zh-CN" altLang="en-US" sz="2400" kern="1200" dirty="0"/>
        </a:p>
      </dsp:txBody>
      <dsp:txXfrm>
        <a:off x="500666" y="725515"/>
        <a:ext cx="1495861" cy="997240"/>
      </dsp:txXfrm>
    </dsp:sp>
    <dsp:sp modelId="{31E086D0-A946-443D-ADF0-CAE2C9343013}">
      <dsp:nvSpPr>
        <dsp:cNvPr id="0" name=""/>
        <dsp:cNvSpPr/>
      </dsp:nvSpPr>
      <dsp:spPr>
        <a:xfrm>
          <a:off x="2245837" y="725515"/>
          <a:ext cx="2493101" cy="997240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分析问题</a:t>
          </a:r>
          <a:endParaRPr lang="zh-CN" altLang="en-US" sz="2400" kern="1200" dirty="0"/>
        </a:p>
      </dsp:txBody>
      <dsp:txXfrm>
        <a:off x="2744457" y="725515"/>
        <a:ext cx="1495861" cy="997240"/>
      </dsp:txXfrm>
    </dsp:sp>
    <dsp:sp modelId="{DB7C026D-B94F-4CB9-9DD7-321E5EC567E3}">
      <dsp:nvSpPr>
        <dsp:cNvPr id="0" name=""/>
        <dsp:cNvSpPr/>
      </dsp:nvSpPr>
      <dsp:spPr>
        <a:xfrm>
          <a:off x="4489628" y="725515"/>
          <a:ext cx="2493101" cy="997240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解决问题</a:t>
          </a:r>
          <a:endParaRPr lang="zh-CN" altLang="en-US" sz="2400" kern="1200" dirty="0"/>
        </a:p>
      </dsp:txBody>
      <dsp:txXfrm>
        <a:off x="4988248" y="725515"/>
        <a:ext cx="1495861" cy="9972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2F676-C93A-44A4-A3F9-1BBB95B2ECA4}">
      <dsp:nvSpPr>
        <dsp:cNvPr id="0" name=""/>
        <dsp:cNvSpPr/>
      </dsp:nvSpPr>
      <dsp:spPr>
        <a:xfrm>
          <a:off x="1048147" y="0"/>
          <a:ext cx="5254624" cy="525462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90043-6794-48A4-90AE-71C4F3F36BC2}">
      <dsp:nvSpPr>
        <dsp:cNvPr id="0" name=""/>
        <dsp:cNvSpPr/>
      </dsp:nvSpPr>
      <dsp:spPr>
        <a:xfrm>
          <a:off x="3675459" y="528284"/>
          <a:ext cx="3415506" cy="124386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负责完成重要项目产生重大价值</a:t>
          </a:r>
          <a:endParaRPr lang="zh-CN" altLang="en-US" sz="3000" kern="1200" dirty="0"/>
        </a:p>
      </dsp:txBody>
      <dsp:txXfrm>
        <a:off x="3736180" y="589005"/>
        <a:ext cx="3294064" cy="1122426"/>
      </dsp:txXfrm>
    </dsp:sp>
    <dsp:sp modelId="{AE719CDD-CA35-487B-AC88-B7DC9CFC7430}">
      <dsp:nvSpPr>
        <dsp:cNvPr id="0" name=""/>
        <dsp:cNvSpPr/>
      </dsp:nvSpPr>
      <dsp:spPr>
        <a:xfrm>
          <a:off x="3675459" y="1927636"/>
          <a:ext cx="3415506" cy="124386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攻克难题完成重大优化</a:t>
          </a:r>
          <a:endParaRPr lang="zh-CN" altLang="en-US" sz="3000" kern="1200" dirty="0"/>
        </a:p>
      </dsp:txBody>
      <dsp:txXfrm>
        <a:off x="3736180" y="1988357"/>
        <a:ext cx="3294064" cy="1122426"/>
      </dsp:txXfrm>
    </dsp:sp>
    <dsp:sp modelId="{1B0CE4AE-F54D-48F9-A935-E4B5511477F3}">
      <dsp:nvSpPr>
        <dsp:cNvPr id="0" name=""/>
        <dsp:cNvSpPr/>
      </dsp:nvSpPr>
      <dsp:spPr>
        <a:xfrm>
          <a:off x="3675459" y="3326988"/>
          <a:ext cx="3415506" cy="124386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出色完成本职范围内工作</a:t>
          </a:r>
          <a:endParaRPr lang="zh-CN" altLang="en-US" sz="3000" kern="1200" dirty="0"/>
        </a:p>
      </dsp:txBody>
      <dsp:txXfrm>
        <a:off x="3736180" y="3387709"/>
        <a:ext cx="3294064" cy="11224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59C75-45DD-450B-8D3A-56211BBF0934}">
      <dsp:nvSpPr>
        <dsp:cNvPr id="0" name=""/>
        <dsp:cNvSpPr/>
      </dsp:nvSpPr>
      <dsp:spPr>
        <a:xfrm>
          <a:off x="1134130" y="878"/>
          <a:ext cx="1235968" cy="617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清楚要什么</a:t>
          </a:r>
          <a:endParaRPr lang="zh-CN" altLang="en-US" sz="1800" kern="1200" dirty="0"/>
        </a:p>
      </dsp:txBody>
      <dsp:txXfrm>
        <a:off x="1152230" y="18978"/>
        <a:ext cx="1199768" cy="581784"/>
      </dsp:txXfrm>
    </dsp:sp>
    <dsp:sp modelId="{4B6A093C-29C2-4D69-8455-5169CE582115}">
      <dsp:nvSpPr>
        <dsp:cNvPr id="0" name=""/>
        <dsp:cNvSpPr/>
      </dsp:nvSpPr>
      <dsp:spPr>
        <a:xfrm>
          <a:off x="1257727" y="618863"/>
          <a:ext cx="123596" cy="463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488"/>
              </a:lnTo>
              <a:lnTo>
                <a:pt x="123596" y="4634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9B0468-AFCA-41B1-BA9F-AC85026AD83F}">
      <dsp:nvSpPr>
        <dsp:cNvPr id="0" name=""/>
        <dsp:cNvSpPr/>
      </dsp:nvSpPr>
      <dsp:spPr>
        <a:xfrm>
          <a:off x="1381324" y="773359"/>
          <a:ext cx="988775" cy="6179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职业目标</a:t>
          </a:r>
          <a:endParaRPr lang="zh-CN" altLang="en-US" sz="1400" kern="1200" dirty="0"/>
        </a:p>
      </dsp:txBody>
      <dsp:txXfrm>
        <a:off x="1399424" y="791459"/>
        <a:ext cx="952575" cy="581784"/>
      </dsp:txXfrm>
    </dsp:sp>
    <dsp:sp modelId="{39D4AB9B-0BCB-48CE-B6CF-610D0491CFBE}">
      <dsp:nvSpPr>
        <dsp:cNvPr id="0" name=""/>
        <dsp:cNvSpPr/>
      </dsp:nvSpPr>
      <dsp:spPr>
        <a:xfrm>
          <a:off x="1257727" y="618863"/>
          <a:ext cx="123596" cy="1235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5968"/>
              </a:lnTo>
              <a:lnTo>
                <a:pt x="123596" y="12359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B1382-4DFC-4327-8187-15EC4103E7B6}">
      <dsp:nvSpPr>
        <dsp:cNvPr id="0" name=""/>
        <dsp:cNvSpPr/>
      </dsp:nvSpPr>
      <dsp:spPr>
        <a:xfrm>
          <a:off x="1381324" y="1545839"/>
          <a:ext cx="988775" cy="6179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长期目标</a:t>
          </a:r>
          <a:endParaRPr lang="zh-CN" altLang="en-US" sz="1400" kern="1200" dirty="0"/>
        </a:p>
      </dsp:txBody>
      <dsp:txXfrm>
        <a:off x="1399424" y="1563939"/>
        <a:ext cx="952575" cy="581784"/>
      </dsp:txXfrm>
    </dsp:sp>
    <dsp:sp modelId="{0601BCAC-8D55-4E7D-AFE2-1D98C059DDE5}">
      <dsp:nvSpPr>
        <dsp:cNvPr id="0" name=""/>
        <dsp:cNvSpPr/>
      </dsp:nvSpPr>
      <dsp:spPr>
        <a:xfrm>
          <a:off x="1257727" y="618863"/>
          <a:ext cx="123596" cy="2008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8449"/>
              </a:lnTo>
              <a:lnTo>
                <a:pt x="123596" y="20084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DF837-063A-4E3E-92F3-85D8671C6785}">
      <dsp:nvSpPr>
        <dsp:cNvPr id="0" name=""/>
        <dsp:cNvSpPr/>
      </dsp:nvSpPr>
      <dsp:spPr>
        <a:xfrm>
          <a:off x="1381324" y="2318320"/>
          <a:ext cx="988775" cy="6179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短期目标</a:t>
          </a:r>
          <a:endParaRPr lang="zh-CN" altLang="en-US" sz="1400" kern="1200" dirty="0"/>
        </a:p>
      </dsp:txBody>
      <dsp:txXfrm>
        <a:off x="1399424" y="2336420"/>
        <a:ext cx="952575" cy="581784"/>
      </dsp:txXfrm>
    </dsp:sp>
    <dsp:sp modelId="{F6C80F28-E678-4285-988F-20A5BC2868C0}">
      <dsp:nvSpPr>
        <dsp:cNvPr id="0" name=""/>
        <dsp:cNvSpPr/>
      </dsp:nvSpPr>
      <dsp:spPr>
        <a:xfrm>
          <a:off x="2679091" y="878"/>
          <a:ext cx="1235968" cy="617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担当责任</a:t>
          </a:r>
          <a:endParaRPr lang="zh-CN" altLang="en-US" sz="1800" kern="1200" dirty="0"/>
        </a:p>
      </dsp:txBody>
      <dsp:txXfrm>
        <a:off x="2697191" y="18978"/>
        <a:ext cx="1199768" cy="581784"/>
      </dsp:txXfrm>
    </dsp:sp>
    <dsp:sp modelId="{33211E3D-6FDB-4A91-8950-23865FA28AD3}">
      <dsp:nvSpPr>
        <dsp:cNvPr id="0" name=""/>
        <dsp:cNvSpPr/>
      </dsp:nvSpPr>
      <dsp:spPr>
        <a:xfrm>
          <a:off x="2802688" y="618863"/>
          <a:ext cx="123596" cy="463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488"/>
              </a:lnTo>
              <a:lnTo>
                <a:pt x="123596" y="4634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E3AAC-FE43-4417-B648-5B7C76DFD32E}">
      <dsp:nvSpPr>
        <dsp:cNvPr id="0" name=""/>
        <dsp:cNvSpPr/>
      </dsp:nvSpPr>
      <dsp:spPr>
        <a:xfrm>
          <a:off x="2926285" y="773359"/>
          <a:ext cx="988775" cy="6179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有效承诺</a:t>
          </a:r>
          <a:endParaRPr lang="zh-CN" altLang="en-US" sz="1400" kern="1200" dirty="0"/>
        </a:p>
      </dsp:txBody>
      <dsp:txXfrm>
        <a:off x="2944385" y="791459"/>
        <a:ext cx="952575" cy="581784"/>
      </dsp:txXfrm>
    </dsp:sp>
    <dsp:sp modelId="{2BCF58CF-87B7-4012-AC7E-CF4EDCB4B69A}">
      <dsp:nvSpPr>
        <dsp:cNvPr id="0" name=""/>
        <dsp:cNvSpPr/>
      </dsp:nvSpPr>
      <dsp:spPr>
        <a:xfrm>
          <a:off x="2802688" y="618863"/>
          <a:ext cx="123596" cy="1235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5968"/>
              </a:lnTo>
              <a:lnTo>
                <a:pt x="123596" y="12359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18D66-C99D-4738-8471-02212A15F132}">
      <dsp:nvSpPr>
        <dsp:cNvPr id="0" name=""/>
        <dsp:cNvSpPr/>
      </dsp:nvSpPr>
      <dsp:spPr>
        <a:xfrm>
          <a:off x="2926285" y="1545839"/>
          <a:ext cx="988775" cy="6179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团队精神</a:t>
          </a:r>
          <a:endParaRPr lang="zh-CN" altLang="en-US" sz="1400" kern="1200" dirty="0"/>
        </a:p>
      </dsp:txBody>
      <dsp:txXfrm>
        <a:off x="2944385" y="1563939"/>
        <a:ext cx="952575" cy="581784"/>
      </dsp:txXfrm>
    </dsp:sp>
    <dsp:sp modelId="{DA1AFA5E-8B3B-4711-8FAB-27F3D08E79A3}">
      <dsp:nvSpPr>
        <dsp:cNvPr id="0" name=""/>
        <dsp:cNvSpPr/>
      </dsp:nvSpPr>
      <dsp:spPr>
        <a:xfrm>
          <a:off x="2802688" y="618863"/>
          <a:ext cx="123596" cy="2008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8449"/>
              </a:lnTo>
              <a:lnTo>
                <a:pt x="123596" y="20084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E69A5-46FF-4DED-8848-5DA1A8EB36FA}">
      <dsp:nvSpPr>
        <dsp:cNvPr id="0" name=""/>
        <dsp:cNvSpPr/>
      </dsp:nvSpPr>
      <dsp:spPr>
        <a:xfrm>
          <a:off x="2926285" y="2318320"/>
          <a:ext cx="988775" cy="6179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帮助他人</a:t>
          </a:r>
          <a:endParaRPr lang="zh-CN" altLang="en-US" sz="1400" kern="1200" dirty="0"/>
        </a:p>
      </dsp:txBody>
      <dsp:txXfrm>
        <a:off x="2944385" y="2336420"/>
        <a:ext cx="952575" cy="581784"/>
      </dsp:txXfrm>
    </dsp:sp>
    <dsp:sp modelId="{F827196B-745A-47CC-94D2-B2DE7EC73F2B}">
      <dsp:nvSpPr>
        <dsp:cNvPr id="0" name=""/>
        <dsp:cNvSpPr/>
      </dsp:nvSpPr>
      <dsp:spPr>
        <a:xfrm>
          <a:off x="4224052" y="878"/>
          <a:ext cx="1235968" cy="617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不行损害之事</a:t>
          </a:r>
          <a:endParaRPr lang="zh-CN" altLang="en-US" sz="1800" kern="1200" dirty="0"/>
        </a:p>
      </dsp:txBody>
      <dsp:txXfrm>
        <a:off x="4242152" y="18978"/>
        <a:ext cx="1199768" cy="581784"/>
      </dsp:txXfrm>
    </dsp:sp>
    <dsp:sp modelId="{F89C5B61-2E36-4EF6-B53A-2E81C9DDCD20}">
      <dsp:nvSpPr>
        <dsp:cNvPr id="0" name=""/>
        <dsp:cNvSpPr/>
      </dsp:nvSpPr>
      <dsp:spPr>
        <a:xfrm>
          <a:off x="4347649" y="618863"/>
          <a:ext cx="123596" cy="463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488"/>
              </a:lnTo>
              <a:lnTo>
                <a:pt x="123596" y="4634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FD8DA-5219-456E-B970-AE3D3EBA1DB0}">
      <dsp:nvSpPr>
        <dsp:cNvPr id="0" name=""/>
        <dsp:cNvSpPr/>
      </dsp:nvSpPr>
      <dsp:spPr>
        <a:xfrm>
          <a:off x="4471246" y="773359"/>
          <a:ext cx="988775" cy="6179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不要破坏软件功能</a:t>
          </a:r>
          <a:endParaRPr lang="zh-CN" altLang="en-US" sz="1400" kern="1200" dirty="0"/>
        </a:p>
      </dsp:txBody>
      <dsp:txXfrm>
        <a:off x="4489346" y="791459"/>
        <a:ext cx="952575" cy="581784"/>
      </dsp:txXfrm>
    </dsp:sp>
    <dsp:sp modelId="{DAE4788B-D06E-428D-BFA0-BC16BEECC0E6}">
      <dsp:nvSpPr>
        <dsp:cNvPr id="0" name=""/>
        <dsp:cNvSpPr/>
      </dsp:nvSpPr>
      <dsp:spPr>
        <a:xfrm>
          <a:off x="4347649" y="618863"/>
          <a:ext cx="123596" cy="1235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5968"/>
              </a:lnTo>
              <a:lnTo>
                <a:pt x="123596" y="12359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A908A0-8A2A-41FB-A685-6CCE2DBE2F56}">
      <dsp:nvSpPr>
        <dsp:cNvPr id="0" name=""/>
        <dsp:cNvSpPr/>
      </dsp:nvSpPr>
      <dsp:spPr>
        <a:xfrm>
          <a:off x="4471246" y="1545839"/>
          <a:ext cx="988775" cy="6179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不要破坏结构</a:t>
          </a:r>
          <a:endParaRPr lang="zh-CN" altLang="en-US" sz="1400" kern="1200" dirty="0"/>
        </a:p>
      </dsp:txBody>
      <dsp:txXfrm>
        <a:off x="4489346" y="1563939"/>
        <a:ext cx="952575" cy="581784"/>
      </dsp:txXfrm>
    </dsp:sp>
    <dsp:sp modelId="{AFFBA0D8-C9D6-4A12-A3B0-5465C292B4BF}">
      <dsp:nvSpPr>
        <dsp:cNvPr id="0" name=""/>
        <dsp:cNvSpPr/>
      </dsp:nvSpPr>
      <dsp:spPr>
        <a:xfrm>
          <a:off x="4347649" y="618863"/>
          <a:ext cx="123596" cy="2008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8449"/>
              </a:lnTo>
              <a:lnTo>
                <a:pt x="123596" y="20084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DC67A-1427-488E-980E-4824F4B8129B}">
      <dsp:nvSpPr>
        <dsp:cNvPr id="0" name=""/>
        <dsp:cNvSpPr/>
      </dsp:nvSpPr>
      <dsp:spPr>
        <a:xfrm>
          <a:off x="4471246" y="2318320"/>
          <a:ext cx="988775" cy="6179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不要破坏约定</a:t>
          </a:r>
          <a:endParaRPr lang="zh-CN" altLang="en-US" sz="1400" kern="1200" dirty="0"/>
        </a:p>
      </dsp:txBody>
      <dsp:txXfrm>
        <a:off x="4489346" y="2336420"/>
        <a:ext cx="952575" cy="581784"/>
      </dsp:txXfrm>
    </dsp:sp>
    <dsp:sp modelId="{5A22EC7F-5A91-4F5F-8DEE-48CEA3212778}">
      <dsp:nvSpPr>
        <dsp:cNvPr id="0" name=""/>
        <dsp:cNvSpPr/>
      </dsp:nvSpPr>
      <dsp:spPr>
        <a:xfrm>
          <a:off x="5769013" y="878"/>
          <a:ext cx="1235968" cy="617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职业道德</a:t>
          </a:r>
          <a:endParaRPr lang="zh-CN" altLang="en-US" sz="1800" kern="1200" dirty="0"/>
        </a:p>
      </dsp:txBody>
      <dsp:txXfrm>
        <a:off x="5787113" y="18978"/>
        <a:ext cx="1199768" cy="581784"/>
      </dsp:txXfrm>
    </dsp:sp>
    <dsp:sp modelId="{5B7D4BB6-9B78-4A1C-A54C-9F36262F6C10}">
      <dsp:nvSpPr>
        <dsp:cNvPr id="0" name=""/>
        <dsp:cNvSpPr/>
      </dsp:nvSpPr>
      <dsp:spPr>
        <a:xfrm>
          <a:off x="5892610" y="618863"/>
          <a:ext cx="123596" cy="463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488"/>
              </a:lnTo>
              <a:lnTo>
                <a:pt x="123596" y="4634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D5E0D-ABF1-4FAB-B8A4-1A6B286CD9D5}">
      <dsp:nvSpPr>
        <dsp:cNvPr id="0" name=""/>
        <dsp:cNvSpPr/>
      </dsp:nvSpPr>
      <dsp:spPr>
        <a:xfrm>
          <a:off x="6016207" y="773359"/>
          <a:ext cx="988775" cy="6179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了解自己的领域</a:t>
          </a:r>
          <a:endParaRPr lang="zh-CN" altLang="en-US" sz="1400" kern="1200" dirty="0"/>
        </a:p>
      </dsp:txBody>
      <dsp:txXfrm>
        <a:off x="6034307" y="791459"/>
        <a:ext cx="952575" cy="581784"/>
      </dsp:txXfrm>
    </dsp:sp>
    <dsp:sp modelId="{BD02EFDF-8F9D-43DA-8936-79FF6C0B17A2}">
      <dsp:nvSpPr>
        <dsp:cNvPr id="0" name=""/>
        <dsp:cNvSpPr/>
      </dsp:nvSpPr>
      <dsp:spPr>
        <a:xfrm>
          <a:off x="5892610" y="618863"/>
          <a:ext cx="123596" cy="1235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5968"/>
              </a:lnTo>
              <a:lnTo>
                <a:pt x="123596" y="12359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81699-74DC-4C31-B97B-00E90186A943}">
      <dsp:nvSpPr>
        <dsp:cNvPr id="0" name=""/>
        <dsp:cNvSpPr/>
      </dsp:nvSpPr>
      <dsp:spPr>
        <a:xfrm>
          <a:off x="6016207" y="1545839"/>
          <a:ext cx="988775" cy="6179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坚持学习、练习</a:t>
          </a:r>
          <a:endParaRPr lang="zh-CN" altLang="en-US" sz="1400" kern="1200" dirty="0"/>
        </a:p>
      </dsp:txBody>
      <dsp:txXfrm>
        <a:off x="6034307" y="1563939"/>
        <a:ext cx="952575" cy="581784"/>
      </dsp:txXfrm>
    </dsp:sp>
    <dsp:sp modelId="{DCA84426-D178-46E9-8F11-0283F5CC3AC7}">
      <dsp:nvSpPr>
        <dsp:cNvPr id="0" name=""/>
        <dsp:cNvSpPr/>
      </dsp:nvSpPr>
      <dsp:spPr>
        <a:xfrm>
          <a:off x="5892610" y="618863"/>
          <a:ext cx="123596" cy="2008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8449"/>
              </a:lnTo>
              <a:lnTo>
                <a:pt x="123596" y="20084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535287-A514-4F99-9BB3-3061709A757B}">
      <dsp:nvSpPr>
        <dsp:cNvPr id="0" name=""/>
        <dsp:cNvSpPr/>
      </dsp:nvSpPr>
      <dsp:spPr>
        <a:xfrm>
          <a:off x="6016207" y="2318320"/>
          <a:ext cx="988775" cy="6179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合作、辅导</a:t>
          </a:r>
          <a:endParaRPr lang="zh-CN" altLang="en-US" sz="1400" kern="1200" dirty="0"/>
        </a:p>
      </dsp:txBody>
      <dsp:txXfrm>
        <a:off x="6034307" y="2336420"/>
        <a:ext cx="952575" cy="581784"/>
      </dsp:txXfrm>
    </dsp:sp>
    <dsp:sp modelId="{AEFD0981-920E-4A97-BA46-0035D0B3532F}">
      <dsp:nvSpPr>
        <dsp:cNvPr id="0" name=""/>
        <dsp:cNvSpPr/>
      </dsp:nvSpPr>
      <dsp:spPr>
        <a:xfrm>
          <a:off x="5892610" y="618863"/>
          <a:ext cx="123596" cy="2780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0929"/>
              </a:lnTo>
              <a:lnTo>
                <a:pt x="123596" y="27809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766DA-5F2A-420E-98D4-97F595DA9006}">
      <dsp:nvSpPr>
        <dsp:cNvPr id="0" name=""/>
        <dsp:cNvSpPr/>
      </dsp:nvSpPr>
      <dsp:spPr>
        <a:xfrm>
          <a:off x="6016207" y="3090800"/>
          <a:ext cx="988775" cy="6179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i="0" kern="1200" smtClean="0"/>
            <a:t>了解业务领域</a:t>
          </a:r>
          <a:endParaRPr lang="zh-CN" altLang="en-US" sz="1400" kern="1200" dirty="0"/>
        </a:p>
      </dsp:txBody>
      <dsp:txXfrm>
        <a:off x="6034307" y="3108900"/>
        <a:ext cx="952575" cy="581784"/>
      </dsp:txXfrm>
    </dsp:sp>
    <dsp:sp modelId="{56A40096-2790-47D1-A80D-997653B11AED}">
      <dsp:nvSpPr>
        <dsp:cNvPr id="0" name=""/>
        <dsp:cNvSpPr/>
      </dsp:nvSpPr>
      <dsp:spPr>
        <a:xfrm>
          <a:off x="5892610" y="618863"/>
          <a:ext cx="123596" cy="3553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3410"/>
              </a:lnTo>
              <a:lnTo>
                <a:pt x="123596" y="35534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4D2A44-7D58-4725-85C6-2B70926274C5}">
      <dsp:nvSpPr>
        <dsp:cNvPr id="0" name=""/>
        <dsp:cNvSpPr/>
      </dsp:nvSpPr>
      <dsp:spPr>
        <a:xfrm>
          <a:off x="6016207" y="3863281"/>
          <a:ext cx="988775" cy="6179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i="0" kern="1200" smtClean="0"/>
            <a:t>与雇主</a:t>
          </a:r>
          <a:r>
            <a:rPr lang="en-US" altLang="zh-CN" sz="1400" b="0" i="0" kern="1200" smtClean="0"/>
            <a:t>/</a:t>
          </a:r>
          <a:r>
            <a:rPr lang="zh-CN" altLang="en-US" sz="1400" b="0" i="0" kern="1200" dirty="0" smtClean="0"/>
            <a:t>客户保持一致</a:t>
          </a:r>
          <a:endParaRPr lang="zh-CN" altLang="en-US" sz="1400" kern="1200" dirty="0"/>
        </a:p>
      </dsp:txBody>
      <dsp:txXfrm>
        <a:off x="6034307" y="3881381"/>
        <a:ext cx="952575" cy="581784"/>
      </dsp:txXfrm>
    </dsp:sp>
    <dsp:sp modelId="{7709C1CC-0470-4F39-91F6-917B8D9603AF}">
      <dsp:nvSpPr>
        <dsp:cNvPr id="0" name=""/>
        <dsp:cNvSpPr/>
      </dsp:nvSpPr>
      <dsp:spPr>
        <a:xfrm>
          <a:off x="5892610" y="618863"/>
          <a:ext cx="123596" cy="4325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5890"/>
              </a:lnTo>
              <a:lnTo>
                <a:pt x="123596" y="43258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4581A-9422-4F47-BAC5-1ABAD5E7AB5B}">
      <dsp:nvSpPr>
        <dsp:cNvPr id="0" name=""/>
        <dsp:cNvSpPr/>
      </dsp:nvSpPr>
      <dsp:spPr>
        <a:xfrm>
          <a:off x="6016207" y="4635761"/>
          <a:ext cx="988775" cy="6179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i="0" kern="1200" smtClean="0"/>
            <a:t>谦逊</a:t>
          </a:r>
          <a:endParaRPr lang="zh-CN" altLang="en-US" sz="1400" kern="1200" dirty="0"/>
        </a:p>
      </dsp:txBody>
      <dsp:txXfrm>
        <a:off x="6034307" y="4653861"/>
        <a:ext cx="952575" cy="5817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7FE94-7AE0-402A-B6BB-47FDFB1062EF}">
      <dsp:nvSpPr>
        <dsp:cNvPr id="0" name=""/>
        <dsp:cNvSpPr/>
      </dsp:nvSpPr>
      <dsp:spPr>
        <a:xfrm>
          <a:off x="3440643" y="2283"/>
          <a:ext cx="1257826" cy="817587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是非观</a:t>
          </a:r>
          <a:endParaRPr lang="zh-CN" altLang="en-US" sz="1900" kern="1200" dirty="0"/>
        </a:p>
      </dsp:txBody>
      <dsp:txXfrm>
        <a:off x="3480554" y="42194"/>
        <a:ext cx="1178004" cy="737765"/>
      </dsp:txXfrm>
    </dsp:sp>
    <dsp:sp modelId="{7A02E3F7-DE1F-407A-B40F-AB3E03FB479F}">
      <dsp:nvSpPr>
        <dsp:cNvPr id="0" name=""/>
        <dsp:cNvSpPr/>
      </dsp:nvSpPr>
      <dsp:spPr>
        <a:xfrm>
          <a:off x="1737866" y="411077"/>
          <a:ext cx="4663380" cy="4663380"/>
        </a:xfrm>
        <a:custGeom>
          <a:avLst/>
          <a:gdLst/>
          <a:ahLst/>
          <a:cxnLst/>
          <a:rect l="0" t="0" r="0" b="0"/>
          <a:pathLst>
            <a:path>
              <a:moveTo>
                <a:pt x="2968911" y="88761"/>
              </a:moveTo>
              <a:arcTo wR="2331690" hR="2331690" stAng="17151599" swAng="12546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FC10D9-8B51-4E0C-BD21-BB606AF46838}">
      <dsp:nvSpPr>
        <dsp:cNvPr id="0" name=""/>
        <dsp:cNvSpPr/>
      </dsp:nvSpPr>
      <dsp:spPr>
        <a:xfrm>
          <a:off x="5263632" y="880188"/>
          <a:ext cx="1257826" cy="817587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利益观</a:t>
          </a:r>
          <a:endParaRPr lang="zh-CN" altLang="en-US" sz="1900" kern="1200" dirty="0"/>
        </a:p>
      </dsp:txBody>
      <dsp:txXfrm>
        <a:off x="5303543" y="920099"/>
        <a:ext cx="1178004" cy="737765"/>
      </dsp:txXfrm>
    </dsp:sp>
    <dsp:sp modelId="{55751987-7624-4AC3-9AAD-9BB2ECC7C09A}">
      <dsp:nvSpPr>
        <dsp:cNvPr id="0" name=""/>
        <dsp:cNvSpPr/>
      </dsp:nvSpPr>
      <dsp:spPr>
        <a:xfrm>
          <a:off x="1737866" y="411077"/>
          <a:ext cx="4663380" cy="4663380"/>
        </a:xfrm>
        <a:custGeom>
          <a:avLst/>
          <a:gdLst/>
          <a:ahLst/>
          <a:cxnLst/>
          <a:rect l="0" t="0" r="0" b="0"/>
          <a:pathLst>
            <a:path>
              <a:moveTo>
                <a:pt x="4421366" y="1297266"/>
              </a:moveTo>
              <a:arcTo wR="2331690" hR="2331690" stAng="20019831" swAng="172508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A8BC2-019A-47FD-BA58-C3D092DCAC4B}">
      <dsp:nvSpPr>
        <dsp:cNvPr id="0" name=""/>
        <dsp:cNvSpPr/>
      </dsp:nvSpPr>
      <dsp:spPr>
        <a:xfrm>
          <a:off x="5713873" y="2852823"/>
          <a:ext cx="1257826" cy="8175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为用户创造价值</a:t>
          </a:r>
          <a:endParaRPr lang="zh-CN" altLang="en-US" sz="1900" kern="1200" dirty="0"/>
        </a:p>
      </dsp:txBody>
      <dsp:txXfrm>
        <a:off x="5753784" y="2892734"/>
        <a:ext cx="1178004" cy="737765"/>
      </dsp:txXfrm>
    </dsp:sp>
    <dsp:sp modelId="{FD97F1F2-1CCD-4959-894C-61E67AA4FCBF}">
      <dsp:nvSpPr>
        <dsp:cNvPr id="0" name=""/>
        <dsp:cNvSpPr/>
      </dsp:nvSpPr>
      <dsp:spPr>
        <a:xfrm>
          <a:off x="1737866" y="411077"/>
          <a:ext cx="4663380" cy="4663380"/>
        </a:xfrm>
        <a:custGeom>
          <a:avLst/>
          <a:gdLst/>
          <a:ahLst/>
          <a:cxnLst/>
          <a:rect l="0" t="0" r="0" b="0"/>
          <a:pathLst>
            <a:path>
              <a:moveTo>
                <a:pt x="4467180" y="3267885"/>
              </a:moveTo>
              <a:arcTo wR="2331690" hR="2331690" stAng="1420354" swAng="135726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0ECDE1-BAC9-4220-98FB-A4387AE5BD43}">
      <dsp:nvSpPr>
        <dsp:cNvPr id="0" name=""/>
        <dsp:cNvSpPr/>
      </dsp:nvSpPr>
      <dsp:spPr>
        <a:xfrm>
          <a:off x="4452325" y="4434754"/>
          <a:ext cx="1257826" cy="8175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诚实可信</a:t>
          </a:r>
          <a:endParaRPr lang="zh-CN" altLang="en-US" sz="1900" kern="1200" dirty="0"/>
        </a:p>
      </dsp:txBody>
      <dsp:txXfrm>
        <a:off x="4492236" y="4474665"/>
        <a:ext cx="1178004" cy="737765"/>
      </dsp:txXfrm>
    </dsp:sp>
    <dsp:sp modelId="{E993CE94-3B29-46B1-A052-B01B01987D92}">
      <dsp:nvSpPr>
        <dsp:cNvPr id="0" name=""/>
        <dsp:cNvSpPr/>
      </dsp:nvSpPr>
      <dsp:spPr>
        <a:xfrm>
          <a:off x="1737866" y="411077"/>
          <a:ext cx="4663380" cy="4663380"/>
        </a:xfrm>
        <a:custGeom>
          <a:avLst/>
          <a:gdLst/>
          <a:ahLst/>
          <a:cxnLst/>
          <a:rect l="0" t="0" r="0" b="0"/>
          <a:pathLst>
            <a:path>
              <a:moveTo>
                <a:pt x="2706905" y="4632992"/>
              </a:moveTo>
              <a:arcTo wR="2331690" hR="2331690" stAng="4844382" swAng="111123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FEF60C-223B-4F66-9A2F-36BF10CA81C3}">
      <dsp:nvSpPr>
        <dsp:cNvPr id="0" name=""/>
        <dsp:cNvSpPr/>
      </dsp:nvSpPr>
      <dsp:spPr>
        <a:xfrm>
          <a:off x="2428960" y="4434754"/>
          <a:ext cx="1257826" cy="8175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主动负责</a:t>
          </a:r>
          <a:endParaRPr lang="zh-CN" altLang="en-US" sz="1900" kern="1200" dirty="0"/>
        </a:p>
      </dsp:txBody>
      <dsp:txXfrm>
        <a:off x="2468871" y="4474665"/>
        <a:ext cx="1178004" cy="737765"/>
      </dsp:txXfrm>
    </dsp:sp>
    <dsp:sp modelId="{56FEF9C0-B24B-480B-9D35-F13BB1BA4B11}">
      <dsp:nvSpPr>
        <dsp:cNvPr id="0" name=""/>
        <dsp:cNvSpPr/>
      </dsp:nvSpPr>
      <dsp:spPr>
        <a:xfrm>
          <a:off x="1737866" y="411077"/>
          <a:ext cx="4663380" cy="4663380"/>
        </a:xfrm>
        <a:custGeom>
          <a:avLst/>
          <a:gdLst/>
          <a:ahLst/>
          <a:cxnLst/>
          <a:rect l="0" t="0" r="0" b="0"/>
          <a:pathLst>
            <a:path>
              <a:moveTo>
                <a:pt x="720576" y="4017244"/>
              </a:moveTo>
              <a:arcTo wR="2331690" hR="2331690" stAng="8022387" swAng="135726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614E2-F552-47D4-A4AF-46FDE056B2BB}">
      <dsp:nvSpPr>
        <dsp:cNvPr id="0" name=""/>
        <dsp:cNvSpPr/>
      </dsp:nvSpPr>
      <dsp:spPr>
        <a:xfrm>
          <a:off x="1167413" y="2852823"/>
          <a:ext cx="1257826" cy="8175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热诚敬业</a:t>
          </a:r>
          <a:endParaRPr lang="zh-CN" altLang="en-US" sz="1900" kern="1200" dirty="0"/>
        </a:p>
      </dsp:txBody>
      <dsp:txXfrm>
        <a:off x="1207324" y="2892734"/>
        <a:ext cx="1178004" cy="737765"/>
      </dsp:txXfrm>
    </dsp:sp>
    <dsp:sp modelId="{D7D09DF1-71E7-408B-AA4D-BA9BAC897F66}">
      <dsp:nvSpPr>
        <dsp:cNvPr id="0" name=""/>
        <dsp:cNvSpPr/>
      </dsp:nvSpPr>
      <dsp:spPr>
        <a:xfrm>
          <a:off x="1737866" y="411077"/>
          <a:ext cx="4663380" cy="4663380"/>
        </a:xfrm>
        <a:custGeom>
          <a:avLst/>
          <a:gdLst/>
          <a:ahLst/>
          <a:cxnLst/>
          <a:rect l="0" t="0" r="0" b="0"/>
          <a:pathLst>
            <a:path>
              <a:moveTo>
                <a:pt x="2071" y="2429951"/>
              </a:moveTo>
              <a:arcTo wR="2331690" hR="2331690" stAng="10655085" swAng="172508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B46B1-BFA7-4809-8033-E99547D6A75F}">
      <dsp:nvSpPr>
        <dsp:cNvPr id="0" name=""/>
        <dsp:cNvSpPr/>
      </dsp:nvSpPr>
      <dsp:spPr>
        <a:xfrm>
          <a:off x="1617654" y="880188"/>
          <a:ext cx="1257826" cy="817587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发展观</a:t>
          </a:r>
          <a:endParaRPr lang="zh-CN" altLang="en-US" sz="1900" kern="1200" dirty="0"/>
        </a:p>
      </dsp:txBody>
      <dsp:txXfrm>
        <a:off x="1657565" y="920099"/>
        <a:ext cx="1178004" cy="737765"/>
      </dsp:txXfrm>
    </dsp:sp>
    <dsp:sp modelId="{70E63D80-ADE1-4829-B0C8-0EFBC75F8655}">
      <dsp:nvSpPr>
        <dsp:cNvPr id="0" name=""/>
        <dsp:cNvSpPr/>
      </dsp:nvSpPr>
      <dsp:spPr>
        <a:xfrm>
          <a:off x="1737866" y="411077"/>
          <a:ext cx="4663380" cy="4663380"/>
        </a:xfrm>
        <a:custGeom>
          <a:avLst/>
          <a:gdLst/>
          <a:ahLst/>
          <a:cxnLst/>
          <a:rect l="0" t="0" r="0" b="0"/>
          <a:pathLst>
            <a:path>
              <a:moveTo>
                <a:pt x="935891" y="463931"/>
              </a:moveTo>
              <a:arcTo wR="2331690" hR="2331690" stAng="13993728" swAng="12546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9E4E9-BC91-4D98-938F-F9E60D67DC1B}">
      <dsp:nvSpPr>
        <dsp:cNvPr id="0" name=""/>
        <dsp:cNvSpPr/>
      </dsp:nvSpPr>
      <dsp:spPr>
        <a:xfrm>
          <a:off x="2822917" y="638"/>
          <a:ext cx="1212213" cy="7879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客户第一</a:t>
          </a:r>
          <a:endParaRPr lang="zh-CN" altLang="en-US" sz="1900" kern="1200" dirty="0"/>
        </a:p>
      </dsp:txBody>
      <dsp:txXfrm>
        <a:off x="2861381" y="39102"/>
        <a:ext cx="1135285" cy="711010"/>
      </dsp:txXfrm>
    </dsp:sp>
    <dsp:sp modelId="{85F4F23D-B151-457F-8ADA-4FEC4586B584}">
      <dsp:nvSpPr>
        <dsp:cNvPr id="0" name=""/>
        <dsp:cNvSpPr/>
      </dsp:nvSpPr>
      <dsp:spPr>
        <a:xfrm>
          <a:off x="1573334" y="394607"/>
          <a:ext cx="3711379" cy="3711379"/>
        </a:xfrm>
        <a:custGeom>
          <a:avLst/>
          <a:gdLst/>
          <a:ahLst/>
          <a:cxnLst/>
          <a:rect l="0" t="0" r="0" b="0"/>
          <a:pathLst>
            <a:path>
              <a:moveTo>
                <a:pt x="2469536" y="104468"/>
              </a:moveTo>
              <a:arcTo wR="1855689" hR="1855689" stAng="17359010" swAng="150044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A95A3-E5EB-4793-82A2-4173395297C2}">
      <dsp:nvSpPr>
        <dsp:cNvPr id="0" name=""/>
        <dsp:cNvSpPr/>
      </dsp:nvSpPr>
      <dsp:spPr>
        <a:xfrm>
          <a:off x="4429991" y="928482"/>
          <a:ext cx="1212213" cy="7879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团队合作</a:t>
          </a:r>
          <a:endParaRPr lang="zh-CN" altLang="en-US" sz="1900" kern="1200" dirty="0"/>
        </a:p>
      </dsp:txBody>
      <dsp:txXfrm>
        <a:off x="4468455" y="966946"/>
        <a:ext cx="1135285" cy="711010"/>
      </dsp:txXfrm>
    </dsp:sp>
    <dsp:sp modelId="{73FAC759-F83F-4DA4-956F-8528243978AC}">
      <dsp:nvSpPr>
        <dsp:cNvPr id="0" name=""/>
        <dsp:cNvSpPr/>
      </dsp:nvSpPr>
      <dsp:spPr>
        <a:xfrm>
          <a:off x="1573334" y="394607"/>
          <a:ext cx="3711379" cy="3711379"/>
        </a:xfrm>
        <a:custGeom>
          <a:avLst/>
          <a:gdLst/>
          <a:ahLst/>
          <a:cxnLst/>
          <a:rect l="0" t="0" r="0" b="0"/>
          <a:pathLst>
            <a:path>
              <a:moveTo>
                <a:pt x="3635966" y="1332049"/>
              </a:moveTo>
              <a:arcTo wR="1855689" hR="1855689" stAng="20616575" swAng="196685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C8232E-B4A8-45ED-9A7F-3E167EFB99BE}">
      <dsp:nvSpPr>
        <dsp:cNvPr id="0" name=""/>
        <dsp:cNvSpPr/>
      </dsp:nvSpPr>
      <dsp:spPr>
        <a:xfrm>
          <a:off x="4429991" y="2784172"/>
          <a:ext cx="1212213" cy="7879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拥抱变化</a:t>
          </a:r>
          <a:endParaRPr lang="zh-CN" altLang="en-US" sz="1900" kern="1200" dirty="0"/>
        </a:p>
      </dsp:txBody>
      <dsp:txXfrm>
        <a:off x="4468455" y="2822636"/>
        <a:ext cx="1135285" cy="711010"/>
      </dsp:txXfrm>
    </dsp:sp>
    <dsp:sp modelId="{6CB1E40A-2E50-47CE-9F44-01FFD239F146}">
      <dsp:nvSpPr>
        <dsp:cNvPr id="0" name=""/>
        <dsp:cNvSpPr/>
      </dsp:nvSpPr>
      <dsp:spPr>
        <a:xfrm>
          <a:off x="1573334" y="394607"/>
          <a:ext cx="3711379" cy="3711379"/>
        </a:xfrm>
        <a:custGeom>
          <a:avLst/>
          <a:gdLst/>
          <a:ahLst/>
          <a:cxnLst/>
          <a:rect l="0" t="0" r="0" b="0"/>
          <a:pathLst>
            <a:path>
              <a:moveTo>
                <a:pt x="3152295" y="3183242"/>
              </a:moveTo>
              <a:arcTo wR="1855689" hR="1855689" stAng="2740541" swAng="150044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D5B7B-5473-4BE5-B52C-AB47EEE02479}">
      <dsp:nvSpPr>
        <dsp:cNvPr id="0" name=""/>
        <dsp:cNvSpPr/>
      </dsp:nvSpPr>
      <dsp:spPr>
        <a:xfrm>
          <a:off x="2822917" y="3712017"/>
          <a:ext cx="1212213" cy="7879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诚信</a:t>
          </a:r>
          <a:endParaRPr lang="zh-CN" altLang="en-US" sz="1900" kern="1200" dirty="0"/>
        </a:p>
      </dsp:txBody>
      <dsp:txXfrm>
        <a:off x="2861381" y="3750481"/>
        <a:ext cx="1135285" cy="711010"/>
      </dsp:txXfrm>
    </dsp:sp>
    <dsp:sp modelId="{EDF66341-88D0-469D-AFE6-0618CFFD50A6}">
      <dsp:nvSpPr>
        <dsp:cNvPr id="0" name=""/>
        <dsp:cNvSpPr/>
      </dsp:nvSpPr>
      <dsp:spPr>
        <a:xfrm>
          <a:off x="1573334" y="394607"/>
          <a:ext cx="3711379" cy="3711379"/>
        </a:xfrm>
        <a:custGeom>
          <a:avLst/>
          <a:gdLst/>
          <a:ahLst/>
          <a:cxnLst/>
          <a:rect l="0" t="0" r="0" b="0"/>
          <a:pathLst>
            <a:path>
              <a:moveTo>
                <a:pt x="1241842" y="3606910"/>
              </a:moveTo>
              <a:arcTo wR="1855689" hR="1855689" stAng="6559010" swAng="150044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450F9-8D78-47ED-9261-7E12C0CF64CE}">
      <dsp:nvSpPr>
        <dsp:cNvPr id="0" name=""/>
        <dsp:cNvSpPr/>
      </dsp:nvSpPr>
      <dsp:spPr>
        <a:xfrm>
          <a:off x="1215842" y="2784172"/>
          <a:ext cx="1212213" cy="7879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激情</a:t>
          </a:r>
          <a:endParaRPr lang="zh-CN" altLang="en-US" sz="1900" kern="1200" dirty="0"/>
        </a:p>
      </dsp:txBody>
      <dsp:txXfrm>
        <a:off x="1254306" y="2822636"/>
        <a:ext cx="1135285" cy="711010"/>
      </dsp:txXfrm>
    </dsp:sp>
    <dsp:sp modelId="{853E7591-4206-41F8-8B5F-AF922367D60F}">
      <dsp:nvSpPr>
        <dsp:cNvPr id="0" name=""/>
        <dsp:cNvSpPr/>
      </dsp:nvSpPr>
      <dsp:spPr>
        <a:xfrm>
          <a:off x="1573334" y="394607"/>
          <a:ext cx="3711379" cy="3711379"/>
        </a:xfrm>
        <a:custGeom>
          <a:avLst/>
          <a:gdLst/>
          <a:ahLst/>
          <a:cxnLst/>
          <a:rect l="0" t="0" r="0" b="0"/>
          <a:pathLst>
            <a:path>
              <a:moveTo>
                <a:pt x="75413" y="2379330"/>
              </a:moveTo>
              <a:arcTo wR="1855689" hR="1855689" stAng="9816575" swAng="196685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24664-38CD-4E06-AD0F-8C5072D1566E}">
      <dsp:nvSpPr>
        <dsp:cNvPr id="0" name=""/>
        <dsp:cNvSpPr/>
      </dsp:nvSpPr>
      <dsp:spPr>
        <a:xfrm>
          <a:off x="1215842" y="928482"/>
          <a:ext cx="1212213" cy="7879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敬业</a:t>
          </a:r>
          <a:endParaRPr lang="zh-CN" altLang="en-US" sz="1900" kern="1200" dirty="0"/>
        </a:p>
      </dsp:txBody>
      <dsp:txXfrm>
        <a:off x="1254306" y="966946"/>
        <a:ext cx="1135285" cy="711010"/>
      </dsp:txXfrm>
    </dsp:sp>
    <dsp:sp modelId="{F61C2F4F-3E99-414C-A4A9-A1A4AC06501F}">
      <dsp:nvSpPr>
        <dsp:cNvPr id="0" name=""/>
        <dsp:cNvSpPr/>
      </dsp:nvSpPr>
      <dsp:spPr>
        <a:xfrm>
          <a:off x="1573334" y="394607"/>
          <a:ext cx="3711379" cy="3711379"/>
        </a:xfrm>
        <a:custGeom>
          <a:avLst/>
          <a:gdLst/>
          <a:ahLst/>
          <a:cxnLst/>
          <a:rect l="0" t="0" r="0" b="0"/>
          <a:pathLst>
            <a:path>
              <a:moveTo>
                <a:pt x="559083" y="528136"/>
              </a:moveTo>
              <a:arcTo wR="1855689" hR="1855689" stAng="13540541" swAng="150044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79798-44A0-478B-90F9-AFB2A25C5169}" type="datetimeFigureOut">
              <a:rPr lang="zh-CN" altLang="en-US" smtClean="0"/>
              <a:pPr/>
              <a:t>2018/8/6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5703B-698B-4166-A90A-1CEDF244EC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461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55C571-2116-419E-95D9-F1C81C01B316}" type="slidenum">
              <a:rPr lang="zh-CN" altLang="en-US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是非观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以用户为是，以自己为非的用户价值观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发展观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创业精神和创新精神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利益观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人单合一双赢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5703B-698B-4166-A90A-1CEDF244EC9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038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排序：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）时间顺序：时间的先后顺序，事件批次可能存在因果，可能不存在因果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）结构性顺序：将整体分为部分，例如顺时针、从上到下等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）重要性顺序：将事物按重要性或非重要分组</a:t>
            </a:r>
            <a:endParaRPr lang="en-US" altLang="zh-CN" dirty="0" smtClean="0"/>
          </a:p>
          <a:p>
            <a:r>
              <a:rPr lang="zh-CN" altLang="en-US" dirty="0" smtClean="0"/>
              <a:t>分类：明确范围、界定标准</a:t>
            </a:r>
            <a:endParaRPr lang="en-US" altLang="zh-CN" dirty="0" smtClean="0"/>
          </a:p>
          <a:p>
            <a:r>
              <a:rPr lang="zh-CN" altLang="en-US" dirty="0" smtClean="0"/>
              <a:t>相互独立、完全穷尽</a:t>
            </a:r>
            <a:endParaRPr lang="en-US" altLang="zh-CN" dirty="0" smtClean="0"/>
          </a:p>
          <a:p>
            <a:r>
              <a:rPr lang="zh-CN" altLang="en-US" dirty="0" smtClean="0"/>
              <a:t>互补交叉、应有尽有</a:t>
            </a:r>
            <a:endParaRPr lang="en-US" altLang="zh-CN" dirty="0" smtClean="0"/>
          </a:p>
          <a:p>
            <a:r>
              <a:rPr lang="zh-CN" altLang="en-US" dirty="0" smtClean="0"/>
              <a:t>重重叠</a:t>
            </a:r>
            <a:r>
              <a:rPr lang="en-US" altLang="zh-CN" dirty="0" smtClean="0"/>
              <a:t>-</a:t>
            </a:r>
            <a:r>
              <a:rPr lang="zh-CN" altLang="en-US" dirty="0" smtClean="0"/>
              <a:t>不重、不遗漏</a:t>
            </a:r>
            <a:r>
              <a:rPr lang="en-US" altLang="zh-CN" dirty="0" smtClean="0"/>
              <a:t>-</a:t>
            </a:r>
            <a:r>
              <a:rPr lang="zh-CN" altLang="en-US" dirty="0" smtClean="0"/>
              <a:t>不漏</a:t>
            </a:r>
            <a:endParaRPr lang="en-US" altLang="zh-CN" dirty="0" smtClean="0"/>
          </a:p>
          <a:p>
            <a:r>
              <a:rPr lang="zh-CN" altLang="en-US" dirty="0" smtClean="0"/>
              <a:t>分清、分净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5703B-698B-4166-A90A-1CEDF244EC9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9"/>
          <p:cNvGrpSpPr/>
          <p:nvPr/>
        </p:nvGrpSpPr>
        <p:grpSpPr>
          <a:xfrm>
            <a:off x="210774" y="243071"/>
            <a:ext cx="8748031" cy="6380197"/>
            <a:chOff x="281032" y="243070"/>
            <a:chExt cx="11664041" cy="6380197"/>
          </a:xfrm>
        </p:grpSpPr>
        <p:sp>
          <p:nvSpPr>
            <p:cNvPr id="66" name="任意多边形 65"/>
            <p:cNvSpPr/>
            <p:nvPr/>
          </p:nvSpPr>
          <p:spPr>
            <a:xfrm>
              <a:off x="281032" y="243070"/>
              <a:ext cx="9125961" cy="5890171"/>
            </a:xfrm>
            <a:custGeom>
              <a:avLst/>
              <a:gdLst>
                <a:gd name="connsiteX0" fmla="*/ 0 w 9125961"/>
                <a:gd name="connsiteY0" fmla="*/ 0 h 5890171"/>
                <a:gd name="connsiteX1" fmla="*/ 9125961 w 9125961"/>
                <a:gd name="connsiteY1" fmla="*/ 0 h 5890171"/>
                <a:gd name="connsiteX2" fmla="*/ 3055475 w 9125961"/>
                <a:gd name="connsiteY2" fmla="*/ 5890171 h 5890171"/>
                <a:gd name="connsiteX3" fmla="*/ 0 w 9125961"/>
                <a:gd name="connsiteY3" fmla="*/ 2834696 h 5890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5961" h="5890171">
                  <a:moveTo>
                    <a:pt x="0" y="0"/>
                  </a:moveTo>
                  <a:lnTo>
                    <a:pt x="9125961" y="0"/>
                  </a:lnTo>
                  <a:lnTo>
                    <a:pt x="3055475" y="5890171"/>
                  </a:lnTo>
                  <a:lnTo>
                    <a:pt x="0" y="2834696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7" name="任意多边形 66"/>
            <p:cNvSpPr/>
            <p:nvPr/>
          </p:nvSpPr>
          <p:spPr>
            <a:xfrm flipH="1" flipV="1">
              <a:off x="3336391" y="243070"/>
              <a:ext cx="8608682" cy="6380197"/>
            </a:xfrm>
            <a:custGeom>
              <a:avLst/>
              <a:gdLst>
                <a:gd name="connsiteX0" fmla="*/ 2550447 w 8608682"/>
                <a:gd name="connsiteY0" fmla="*/ 6380197 h 6380197"/>
                <a:gd name="connsiteX1" fmla="*/ 0 w 8608682"/>
                <a:gd name="connsiteY1" fmla="*/ 6380197 h 6380197"/>
                <a:gd name="connsiteX2" fmla="*/ 0 w 8608682"/>
                <a:gd name="connsiteY2" fmla="*/ 0 h 6380197"/>
                <a:gd name="connsiteX3" fmla="*/ 8106769 w 8608682"/>
                <a:gd name="connsiteY3" fmla="*/ 0 h 6380197"/>
                <a:gd name="connsiteX4" fmla="*/ 8608682 w 8608682"/>
                <a:gd name="connsiteY4" fmla="*/ 501914 h 638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08682" h="6380197">
                  <a:moveTo>
                    <a:pt x="2550447" y="6380197"/>
                  </a:moveTo>
                  <a:lnTo>
                    <a:pt x="0" y="6380197"/>
                  </a:lnTo>
                  <a:lnTo>
                    <a:pt x="0" y="0"/>
                  </a:lnTo>
                  <a:lnTo>
                    <a:pt x="8106769" y="0"/>
                  </a:lnTo>
                  <a:lnTo>
                    <a:pt x="8608682" y="50191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68" name="直角三角形 67"/>
          <p:cNvSpPr/>
          <p:nvPr/>
        </p:nvSpPr>
        <p:spPr>
          <a:xfrm>
            <a:off x="0" y="3133383"/>
            <a:ext cx="2795286" cy="3727048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任意多边形 70"/>
          <p:cNvSpPr/>
          <p:nvPr/>
        </p:nvSpPr>
        <p:spPr>
          <a:xfrm>
            <a:off x="210774" y="3072964"/>
            <a:ext cx="2654046" cy="3538728"/>
          </a:xfrm>
          <a:custGeom>
            <a:avLst/>
            <a:gdLst>
              <a:gd name="connsiteX0" fmla="*/ 0 w 3538728"/>
              <a:gd name="connsiteY0" fmla="*/ 0 h 3538728"/>
              <a:gd name="connsiteX1" fmla="*/ 3538728 w 3538728"/>
              <a:gd name="connsiteY1" fmla="*/ 3538728 h 3538728"/>
              <a:gd name="connsiteX2" fmla="*/ 3405621 w 3538728"/>
              <a:gd name="connsiteY2" fmla="*/ 3538728 h 3538728"/>
              <a:gd name="connsiteX3" fmla="*/ 0 w 3538728"/>
              <a:gd name="connsiteY3" fmla="*/ 133107 h 35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8728" h="3538728">
                <a:moveTo>
                  <a:pt x="0" y="0"/>
                </a:moveTo>
                <a:lnTo>
                  <a:pt x="3538728" y="3538728"/>
                </a:lnTo>
                <a:lnTo>
                  <a:pt x="3405621" y="3538728"/>
                </a:lnTo>
                <a:lnTo>
                  <a:pt x="0" y="13310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5144447" y="3399365"/>
            <a:ext cx="3235388" cy="411460"/>
          </a:xfrm>
          <a:noFill/>
        </p:spPr>
        <p:txBody>
          <a:bodyPr>
            <a:noAutofit/>
          </a:bodyPr>
          <a:lstStyle>
            <a:lvl1pPr marL="0" indent="0" algn="r">
              <a:buNone/>
              <a:defRPr sz="2000" b="0">
                <a:solidFill>
                  <a:schemeClr val="tx1">
                    <a:lumMod val="50000"/>
                  </a:schemeClr>
                </a:solidFill>
                <a:effectLst/>
                <a:latin typeface="+mn-ea"/>
                <a:ea typeface="+mn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502294" y="2324100"/>
            <a:ext cx="5877541" cy="966758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defRPr sz="32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cxnSp>
        <p:nvCxnSpPr>
          <p:cNvPr id="73" name="直接连接符 72"/>
          <p:cNvCxnSpPr/>
          <p:nvPr/>
        </p:nvCxnSpPr>
        <p:spPr>
          <a:xfrm>
            <a:off x="2502294" y="3288054"/>
            <a:ext cx="588000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5144447" y="3916548"/>
            <a:ext cx="32440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直角三角形 15"/>
          <p:cNvSpPr/>
          <p:nvPr/>
        </p:nvSpPr>
        <p:spPr>
          <a:xfrm rot="18914386">
            <a:off x="7191548" y="-651683"/>
            <a:ext cx="1296133" cy="1296133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8914386">
            <a:off x="7454949" y="146231"/>
            <a:ext cx="769329" cy="769329"/>
          </a:xfrm>
          <a:custGeom>
            <a:avLst/>
            <a:gdLst>
              <a:gd name="connsiteX0" fmla="*/ 0 w 1296133"/>
              <a:gd name="connsiteY0" fmla="*/ 0 h 1296133"/>
              <a:gd name="connsiteX1" fmla="*/ 63602 w 1296133"/>
              <a:gd name="connsiteY1" fmla="*/ 63602 h 1296133"/>
              <a:gd name="connsiteX2" fmla="*/ 63602 w 1296133"/>
              <a:gd name="connsiteY2" fmla="*/ 1231995 h 1296133"/>
              <a:gd name="connsiteX3" fmla="*/ 1231995 w 1296133"/>
              <a:gd name="connsiteY3" fmla="*/ 1231995 h 1296133"/>
              <a:gd name="connsiteX4" fmla="*/ 1296133 w 1296133"/>
              <a:gd name="connsiteY4" fmla="*/ 1296133 h 1296133"/>
              <a:gd name="connsiteX5" fmla="*/ 0 w 1296133"/>
              <a:gd name="connsiteY5" fmla="*/ 1296133 h 129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6133" h="1296133">
                <a:moveTo>
                  <a:pt x="0" y="0"/>
                </a:moveTo>
                <a:lnTo>
                  <a:pt x="63602" y="63602"/>
                </a:lnTo>
                <a:lnTo>
                  <a:pt x="63602" y="1231995"/>
                </a:lnTo>
                <a:lnTo>
                  <a:pt x="1231995" y="1231995"/>
                </a:lnTo>
                <a:lnTo>
                  <a:pt x="1296133" y="1296133"/>
                </a:lnTo>
                <a:lnTo>
                  <a:pt x="0" y="129613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8576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16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9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3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74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8650" y="86920"/>
            <a:ext cx="8139644" cy="79601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263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8" y="2108203"/>
            <a:ext cx="5995988" cy="1235075"/>
          </a:xfrm>
        </p:spPr>
        <p:txBody>
          <a:bodyPr anchor="b">
            <a:normAutofit/>
          </a:bodyPr>
          <a:lstStyle>
            <a:lvl1pPr algn="ctr">
              <a:defRPr sz="2025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1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6973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2018/8/6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82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8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8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2018/8/6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5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2018/8/6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563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2018/8/6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6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2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4" y="2133602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2018/8/6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03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0"/>
            <a:ext cx="462915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2018/8/6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47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7"/>
          <p:cNvGrpSpPr/>
          <p:nvPr/>
        </p:nvGrpSpPr>
        <p:grpSpPr>
          <a:xfrm>
            <a:off x="0" y="210312"/>
            <a:ext cx="555498" cy="512064"/>
            <a:chOff x="0" y="192024"/>
            <a:chExt cx="740664" cy="512064"/>
          </a:xfrm>
        </p:grpSpPr>
        <p:sp>
          <p:nvSpPr>
            <p:cNvPr id="19" name="矩形 18"/>
            <p:cNvSpPr/>
            <p:nvPr/>
          </p:nvSpPr>
          <p:spPr>
            <a:xfrm>
              <a:off x="0" y="192024"/>
              <a:ext cx="576072" cy="51206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矩形 19"/>
            <p:cNvSpPr/>
            <p:nvPr/>
          </p:nvSpPr>
          <p:spPr>
            <a:xfrm>
              <a:off x="630936" y="192024"/>
              <a:ext cx="109728" cy="512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8" name="组合 6"/>
          <p:cNvGrpSpPr/>
          <p:nvPr/>
        </p:nvGrpSpPr>
        <p:grpSpPr>
          <a:xfrm>
            <a:off x="1" y="4394201"/>
            <a:ext cx="1865444" cy="2466231"/>
            <a:chOff x="0" y="3072964"/>
            <a:chExt cx="3819760" cy="3787467"/>
          </a:xfrm>
        </p:grpSpPr>
        <p:sp>
          <p:nvSpPr>
            <p:cNvPr id="22" name="直角三角形 21"/>
            <p:cNvSpPr/>
            <p:nvPr userDrawn="1"/>
          </p:nvSpPr>
          <p:spPr>
            <a:xfrm>
              <a:off x="0" y="3133383"/>
              <a:ext cx="3727048" cy="3727048"/>
            </a:xfrm>
            <a:prstGeom prst="rt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任意多边形 22"/>
            <p:cNvSpPr/>
            <p:nvPr userDrawn="1"/>
          </p:nvSpPr>
          <p:spPr>
            <a:xfrm>
              <a:off x="281032" y="3072964"/>
              <a:ext cx="3538728" cy="3538728"/>
            </a:xfrm>
            <a:custGeom>
              <a:avLst/>
              <a:gdLst>
                <a:gd name="connsiteX0" fmla="*/ 0 w 3538728"/>
                <a:gd name="connsiteY0" fmla="*/ 0 h 3538728"/>
                <a:gd name="connsiteX1" fmla="*/ 3538728 w 3538728"/>
                <a:gd name="connsiteY1" fmla="*/ 3538728 h 3538728"/>
                <a:gd name="connsiteX2" fmla="*/ 3405621 w 3538728"/>
                <a:gd name="connsiteY2" fmla="*/ 3538728 h 3538728"/>
                <a:gd name="connsiteX3" fmla="*/ 0 w 3538728"/>
                <a:gd name="connsiteY3" fmla="*/ 133107 h 353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728" h="3538728">
                  <a:moveTo>
                    <a:pt x="0" y="0"/>
                  </a:moveTo>
                  <a:lnTo>
                    <a:pt x="3538728" y="3538728"/>
                  </a:lnTo>
                  <a:lnTo>
                    <a:pt x="3405621" y="3538728"/>
                  </a:lnTo>
                  <a:lnTo>
                    <a:pt x="0" y="13310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2018/8/6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28650" y="1133475"/>
            <a:ext cx="8139644" cy="5254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8650" y="124697"/>
            <a:ext cx="7783477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9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271463" indent="-271463" algn="just" defTabSz="51435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accent1"/>
        </a:buClr>
        <a:buSzPct val="50000"/>
        <a:buFont typeface="Wingdings" panose="05000000000000000000" pitchFamily="2" charset="2"/>
        <a:buChar char="u"/>
        <a:defRPr lang="zh-CN" altLang="en-US" sz="2400" kern="1200" baseline="0" dirty="0" smtClean="0">
          <a:solidFill>
            <a:schemeClr val="accent1"/>
          </a:solidFill>
          <a:latin typeface="+mj-ea"/>
          <a:ea typeface="+mj-ea"/>
          <a:cs typeface="+mn-cs"/>
        </a:defRPr>
      </a:lvl1pPr>
      <a:lvl2pPr marL="271463" indent="-271463" algn="just" defTabSz="514350" rtl="0" eaLnBrk="1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tags" Target="../tags/tag55.xml"/><Relationship Id="rId26" Type="http://schemas.openxmlformats.org/officeDocument/2006/relationships/tags" Target="../tags/tag63.xml"/><Relationship Id="rId3" Type="http://schemas.openxmlformats.org/officeDocument/2006/relationships/tags" Target="../tags/tag40.xml"/><Relationship Id="rId21" Type="http://schemas.openxmlformats.org/officeDocument/2006/relationships/tags" Target="../tags/tag58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5" Type="http://schemas.openxmlformats.org/officeDocument/2006/relationships/tags" Target="../tags/tag62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20" Type="http://schemas.openxmlformats.org/officeDocument/2006/relationships/tags" Target="../tags/tag57.xml"/><Relationship Id="rId29" Type="http://schemas.openxmlformats.org/officeDocument/2006/relationships/notesSlide" Target="../notesSlides/notesSlide1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24" Type="http://schemas.openxmlformats.org/officeDocument/2006/relationships/tags" Target="../tags/tag61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23" Type="http://schemas.openxmlformats.org/officeDocument/2006/relationships/tags" Target="../tags/tag60.xml"/><Relationship Id="rId28" Type="http://schemas.openxmlformats.org/officeDocument/2006/relationships/slideLayout" Target="../slideLayouts/slideLayout6.xml"/><Relationship Id="rId10" Type="http://schemas.openxmlformats.org/officeDocument/2006/relationships/tags" Target="../tags/tag47.xml"/><Relationship Id="rId19" Type="http://schemas.openxmlformats.org/officeDocument/2006/relationships/tags" Target="../tags/tag56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Relationship Id="rId22" Type="http://schemas.openxmlformats.org/officeDocument/2006/relationships/tags" Target="../tags/tag59.xml"/><Relationship Id="rId27" Type="http://schemas.openxmlformats.org/officeDocument/2006/relationships/tags" Target="../tags/tag6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tags" Target="../tags/tag88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5" Type="http://schemas.openxmlformats.org/officeDocument/2006/relationships/tags" Target="../tags/tag81.xml"/><Relationship Id="rId10" Type="http://schemas.openxmlformats.org/officeDocument/2006/relationships/tags" Target="../tags/tag86.xml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从小工到专家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程序员修炼之道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H_Text_1"/>
          <p:cNvSpPr txBox="1"/>
          <p:nvPr>
            <p:custDataLst>
              <p:tags r:id="rId2"/>
            </p:custDataLst>
          </p:nvPr>
        </p:nvSpPr>
        <p:spPr>
          <a:xfrm>
            <a:off x="3820945" y="1556992"/>
            <a:ext cx="1421048" cy="755996"/>
          </a:xfrm>
          <a:prstGeom prst="rect">
            <a:avLst/>
          </a:prstGeom>
          <a:noFill/>
        </p:spPr>
        <p:txBody>
          <a:bodyPr lIns="90000" tIns="46800" rIns="90000" bIns="46800" anchor="b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latin typeface="+mn-lt"/>
                <a:ea typeface="+mn-ea"/>
              </a:rPr>
              <a:t>担当责任</a:t>
            </a:r>
            <a:endParaRPr lang="en-US" altLang="zh-CN" sz="1400" dirty="0" smtClean="0">
              <a:latin typeface="+mn-lt"/>
              <a:ea typeface="+mn-ea"/>
            </a:endParaRPr>
          </a:p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/>
              <a:t>职业道德</a:t>
            </a:r>
            <a:endParaRPr lang="en-US" altLang="zh-CN" sz="1400" dirty="0">
              <a:latin typeface="+mn-lt"/>
              <a:ea typeface="+mn-ea"/>
            </a:endParaRPr>
          </a:p>
        </p:txBody>
      </p:sp>
      <p:sp>
        <p:nvSpPr>
          <p:cNvPr id="33" name="MH_Title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51920" y="3253952"/>
            <a:ext cx="1331430" cy="1333765"/>
          </a:xfrm>
          <a:prstGeom prst="octagon">
            <a:avLst/>
          </a:prstGeom>
          <a:solidFill>
            <a:schemeClr val="accent1">
              <a:lumMod val="75000"/>
            </a:schemeClr>
          </a:solidFill>
          <a:ln w="38100" cmpd="dbl">
            <a:solidFill>
              <a:srgbClr val="FFFFFF"/>
            </a:solidFill>
            <a:miter lim="800000"/>
            <a:headEnd/>
            <a:tailEnd/>
          </a:ln>
          <a:effectLst/>
          <a:ex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 smtClean="0">
                <a:solidFill>
                  <a:srgbClr val="FFFFFF"/>
                </a:solidFill>
              </a:rPr>
              <a:t>职业素养</a:t>
            </a:r>
            <a:endParaRPr lang="zh-CN" altLang="en-US" kern="0" dirty="0">
              <a:solidFill>
                <a:srgbClr val="FFFFFF"/>
              </a:solidFill>
            </a:endParaRPr>
          </a:p>
        </p:txBody>
      </p:sp>
      <p:sp>
        <p:nvSpPr>
          <p:cNvPr id="45" name="MH_SubTitle_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243262" y="4481513"/>
            <a:ext cx="674513" cy="675695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rgbClr val="FFFFFF"/>
            </a:solidFill>
          </a:ln>
          <a:extLst/>
        </p:spPr>
        <p:txBody>
          <a:bodyPr lIns="0" tIns="0" rIns="0" bIns="0" anchor="ctr">
            <a:normAutofit/>
          </a:bodyPr>
          <a:lstStyle/>
          <a:p>
            <a:pPr algn="ctr"/>
            <a:r>
              <a:rPr lang="zh-CN" altLang="en-US" sz="1400" kern="0" dirty="0">
                <a:solidFill>
                  <a:srgbClr val="FFFFFF"/>
                </a:solidFill>
              </a:rPr>
              <a:t>时间管理</a:t>
            </a:r>
          </a:p>
        </p:txBody>
      </p:sp>
      <p:sp>
        <p:nvSpPr>
          <p:cNvPr id="12" name="MH_SubTitle_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70200" y="3582988"/>
            <a:ext cx="676468" cy="675695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rgbClr val="FFFFFF"/>
            </a:solidFill>
          </a:ln>
          <a:extLst/>
        </p:spPr>
        <p:txBody>
          <a:bodyPr lIns="0" tIns="0" rIns="0" bIns="0" anchor="ctr">
            <a:normAutofit/>
          </a:bodyPr>
          <a:lstStyle/>
          <a:p>
            <a:pPr algn="ctr"/>
            <a:r>
              <a:rPr lang="zh-CN" altLang="en-US" sz="1400" kern="0" dirty="0">
                <a:solidFill>
                  <a:srgbClr val="FFFFFF"/>
                </a:solidFill>
              </a:rPr>
              <a:t>压力</a:t>
            </a:r>
          </a:p>
        </p:txBody>
      </p:sp>
      <p:sp>
        <p:nvSpPr>
          <p:cNvPr id="6" name="MH_SubTitle_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43262" y="2684463"/>
            <a:ext cx="674513" cy="675695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rgbClr val="FFFFFF"/>
            </a:solidFill>
          </a:ln>
          <a:extLst/>
        </p:spPr>
        <p:txBody>
          <a:bodyPr lIns="0" tIns="0" rIns="0" bIns="0" anchor="ctr">
            <a:normAutofit/>
          </a:bodyPr>
          <a:lstStyle/>
          <a:p>
            <a:pPr algn="ctr"/>
            <a:r>
              <a:rPr lang="zh-CN" altLang="en-US" sz="1400" kern="0" dirty="0">
                <a:solidFill>
                  <a:srgbClr val="FFFFFF"/>
                </a:solidFill>
              </a:rPr>
              <a:t>团队协作</a:t>
            </a:r>
          </a:p>
        </p:txBody>
      </p:sp>
      <p:sp>
        <p:nvSpPr>
          <p:cNvPr id="18" name="MH_SubTitle_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040312" y="2684463"/>
            <a:ext cx="674513" cy="675695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rgbClr val="FFFFFF"/>
            </a:solidFill>
          </a:ln>
          <a:extLst/>
        </p:spPr>
        <p:txBody>
          <a:bodyPr lIns="0" tIns="0" rIns="0" bIns="0" anchor="ctr">
            <a:normAutofit/>
          </a:bodyPr>
          <a:lstStyle/>
          <a:p>
            <a:pPr algn="ctr"/>
            <a:r>
              <a:rPr lang="zh-CN" altLang="en-US" sz="1400" kern="0" dirty="0">
                <a:solidFill>
                  <a:srgbClr val="FFFFFF"/>
                </a:solidFill>
              </a:rPr>
              <a:t>说是</a:t>
            </a:r>
            <a:endParaRPr lang="en-US" altLang="zh-CN" sz="1400" kern="0" dirty="0">
              <a:solidFill>
                <a:srgbClr val="FFFFFF"/>
              </a:solidFill>
            </a:endParaRPr>
          </a:p>
          <a:p>
            <a:pPr algn="ctr"/>
            <a:r>
              <a:rPr lang="zh-CN" altLang="en-US" sz="1400" kern="0" dirty="0">
                <a:solidFill>
                  <a:srgbClr val="FFFFFF"/>
                </a:solidFill>
              </a:rPr>
              <a:t>说不</a:t>
            </a:r>
          </a:p>
        </p:txBody>
      </p:sp>
      <p:sp>
        <p:nvSpPr>
          <p:cNvPr id="24" name="MH_SubTitle_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040312" y="4481513"/>
            <a:ext cx="674513" cy="675695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rgbClr val="FFFFFF"/>
            </a:solidFill>
          </a:ln>
          <a:extLst/>
        </p:spPr>
        <p:txBody>
          <a:bodyPr lIns="0" tIns="0" rIns="0" bIns="0" anchor="ctr">
            <a:normAutofit/>
          </a:bodyPr>
          <a:lstStyle/>
          <a:p>
            <a:pPr algn="ctr"/>
            <a:r>
              <a:rPr lang="zh-CN" altLang="en-US" sz="1400" kern="0" dirty="0">
                <a:solidFill>
                  <a:srgbClr val="FFFFFF"/>
                </a:solidFill>
              </a:rPr>
              <a:t>编码</a:t>
            </a:r>
          </a:p>
        </p:txBody>
      </p:sp>
      <p:sp>
        <p:nvSpPr>
          <p:cNvPr id="30" name="MH_SubTitle_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41787" y="4852988"/>
            <a:ext cx="674513" cy="677655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rgbClr val="FFFFFF"/>
            </a:solidFill>
          </a:ln>
          <a:extLst/>
        </p:spPr>
        <p:txBody>
          <a:bodyPr lIns="0" tIns="0" rIns="0" bIns="0" anchor="ctr">
            <a:normAutofit/>
          </a:bodyPr>
          <a:lstStyle/>
          <a:p>
            <a:pPr algn="ctr"/>
            <a:r>
              <a:rPr lang="zh-CN" altLang="en-US" sz="1400" kern="0" dirty="0">
                <a:solidFill>
                  <a:srgbClr val="FFFFFF"/>
                </a:solidFill>
              </a:rPr>
              <a:t>测试</a:t>
            </a:r>
          </a:p>
        </p:txBody>
      </p:sp>
      <p:sp>
        <p:nvSpPr>
          <p:cNvPr id="25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411788" y="3582988"/>
            <a:ext cx="676468" cy="675695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rgbClr val="FFFFFF"/>
            </a:solidFill>
          </a:ln>
          <a:extLst/>
        </p:spPr>
        <p:txBody>
          <a:bodyPr lIns="0" tIns="0" rIns="0" bIns="0" anchor="ctr">
            <a:normAutofit/>
          </a:bodyPr>
          <a:lstStyle/>
          <a:p>
            <a:pPr algn="ctr"/>
            <a:r>
              <a:rPr lang="zh-CN" altLang="en-US" sz="1400" kern="0" dirty="0">
                <a:solidFill>
                  <a:srgbClr val="FFFFFF"/>
                </a:solidFill>
              </a:rPr>
              <a:t>预估</a:t>
            </a:r>
          </a:p>
        </p:txBody>
      </p:sp>
      <p:sp>
        <p:nvSpPr>
          <p:cNvPr id="26" name="MH_SubTitle_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141787" y="2312988"/>
            <a:ext cx="674513" cy="675695"/>
          </a:xfrm>
          <a:prstGeom prst="ellipse">
            <a:avLst/>
          </a:prstGeom>
          <a:ln/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rgbClr val="FFFFFF"/>
                </a:solidFill>
                <a:latin typeface="+mn-lt"/>
                <a:ea typeface="+mn-ea"/>
              </a:rPr>
              <a:t>专业主义</a:t>
            </a:r>
            <a:endParaRPr lang="zh-CN" altLang="en-US" sz="1400" kern="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cxnSp>
        <p:nvCxnSpPr>
          <p:cNvPr id="9" name="MH_Other_1"/>
          <p:cNvCxnSpPr/>
          <p:nvPr>
            <p:custDataLst>
              <p:tags r:id="rId12"/>
            </p:custDataLst>
          </p:nvPr>
        </p:nvCxnSpPr>
        <p:spPr>
          <a:xfrm flipV="1">
            <a:off x="4970788" y="3290634"/>
            <a:ext cx="139048" cy="13904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MH_Other_2"/>
          <p:cNvCxnSpPr/>
          <p:nvPr>
            <p:custDataLst>
              <p:tags r:id="rId13"/>
            </p:custDataLst>
          </p:nvPr>
        </p:nvCxnSpPr>
        <p:spPr>
          <a:xfrm>
            <a:off x="5191317" y="3945346"/>
            <a:ext cx="224842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MH_Other_3"/>
          <p:cNvCxnSpPr/>
          <p:nvPr>
            <p:custDataLst>
              <p:tags r:id="rId14"/>
            </p:custDataLst>
          </p:nvPr>
        </p:nvCxnSpPr>
        <p:spPr>
          <a:xfrm>
            <a:off x="4991263" y="4448286"/>
            <a:ext cx="160648" cy="16064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MH_Other_4"/>
          <p:cNvCxnSpPr/>
          <p:nvPr>
            <p:custDataLst>
              <p:tags r:id="rId15"/>
            </p:custDataLst>
          </p:nvPr>
        </p:nvCxnSpPr>
        <p:spPr>
          <a:xfrm>
            <a:off x="4499992" y="4581128"/>
            <a:ext cx="0" cy="22523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MH_Other_5"/>
          <p:cNvCxnSpPr/>
          <p:nvPr>
            <p:custDataLst>
              <p:tags r:id="rId16"/>
            </p:custDataLst>
          </p:nvPr>
        </p:nvCxnSpPr>
        <p:spPr>
          <a:xfrm flipH="1">
            <a:off x="3951826" y="4320637"/>
            <a:ext cx="567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MH_Other_6"/>
          <p:cNvCxnSpPr/>
          <p:nvPr>
            <p:custDataLst>
              <p:tags r:id="rId17"/>
            </p:custDataLst>
          </p:nvPr>
        </p:nvCxnSpPr>
        <p:spPr>
          <a:xfrm flipH="1">
            <a:off x="3758996" y="3857625"/>
            <a:ext cx="796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MH_Other_7"/>
          <p:cNvCxnSpPr/>
          <p:nvPr>
            <p:custDataLst>
              <p:tags r:id="rId18"/>
            </p:custDataLst>
          </p:nvPr>
        </p:nvCxnSpPr>
        <p:spPr>
          <a:xfrm>
            <a:off x="3942014" y="3382420"/>
            <a:ext cx="30172" cy="3017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MH_Other_8"/>
          <p:cNvCxnSpPr/>
          <p:nvPr>
            <p:custDataLst>
              <p:tags r:id="rId19"/>
            </p:custDataLst>
          </p:nvPr>
        </p:nvCxnSpPr>
        <p:spPr>
          <a:xfrm>
            <a:off x="4471638" y="3189186"/>
            <a:ext cx="0" cy="4266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MH_Text_5"/>
          <p:cNvSpPr txBox="1"/>
          <p:nvPr>
            <p:custDataLst>
              <p:tags r:id="rId20"/>
            </p:custDataLst>
          </p:nvPr>
        </p:nvSpPr>
        <p:spPr>
          <a:xfrm>
            <a:off x="3759200" y="5416550"/>
            <a:ext cx="1544538" cy="754038"/>
          </a:xfrm>
          <a:prstGeom prst="rect">
            <a:avLst/>
          </a:prstGeom>
          <a:noFill/>
        </p:spPr>
        <p:txBody>
          <a:bodyPr lIns="90000" tIns="46800" rIns="90000" bIns="46800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latin typeface="+mn-lt"/>
                <a:ea typeface="+mn-ea"/>
              </a:rPr>
              <a:t>TDD</a:t>
            </a:r>
          </a:p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latin typeface="+mn-lt"/>
                <a:ea typeface="+mn-ea"/>
              </a:rPr>
              <a:t>持续集成</a:t>
            </a:r>
            <a:endParaRPr lang="en-US" altLang="zh-CN" sz="1400" dirty="0">
              <a:latin typeface="+mn-lt"/>
              <a:ea typeface="+mn-ea"/>
            </a:endParaRPr>
          </a:p>
        </p:txBody>
      </p:sp>
      <p:sp>
        <p:nvSpPr>
          <p:cNvPr id="52" name="MH_Text_2"/>
          <p:cNvSpPr txBox="1"/>
          <p:nvPr>
            <p:custDataLst>
              <p:tags r:id="rId21"/>
            </p:custDataLst>
          </p:nvPr>
        </p:nvSpPr>
        <p:spPr>
          <a:xfrm>
            <a:off x="5619750" y="2641600"/>
            <a:ext cx="1544538" cy="754038"/>
          </a:xfrm>
          <a:prstGeom prst="rect">
            <a:avLst/>
          </a:prstGeom>
          <a:noFill/>
        </p:spPr>
        <p:txBody>
          <a:bodyPr lIns="90000" tIns="46800" rIns="90000" bIns="4680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/>
              <a:t>有效承诺</a:t>
            </a:r>
            <a:endParaRPr lang="en-US" altLang="zh-CN" sz="1400" dirty="0">
              <a:latin typeface="+mn-lt"/>
              <a:ea typeface="+mn-ea"/>
            </a:endParaRPr>
          </a:p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/>
              <a:t>坚守原则</a:t>
            </a:r>
            <a:endParaRPr lang="en-US" altLang="zh-CN" sz="1400" dirty="0">
              <a:latin typeface="+mn-lt"/>
              <a:ea typeface="+mn-ea"/>
            </a:endParaRPr>
          </a:p>
        </p:txBody>
      </p:sp>
      <p:sp>
        <p:nvSpPr>
          <p:cNvPr id="53" name="MH_Text_3"/>
          <p:cNvSpPr txBox="1"/>
          <p:nvPr>
            <p:custDataLst>
              <p:tags r:id="rId22"/>
            </p:custDataLst>
          </p:nvPr>
        </p:nvSpPr>
        <p:spPr>
          <a:xfrm>
            <a:off x="5961063" y="3582988"/>
            <a:ext cx="1542583" cy="754037"/>
          </a:xfrm>
          <a:prstGeom prst="rect">
            <a:avLst/>
          </a:prstGeom>
          <a:noFill/>
        </p:spPr>
        <p:txBody>
          <a:bodyPr lIns="90000" tIns="46800" rIns="90000" bIns="4680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dirty="0" smtClean="0"/>
              <a:t>大数定律</a:t>
            </a:r>
            <a:endParaRPr lang="en-US" altLang="zh-CN" sz="1400" dirty="0" smtClean="0"/>
          </a:p>
          <a:p>
            <a:pPr algn="ctr">
              <a:lnSpc>
                <a:spcPct val="120000"/>
              </a:lnSpc>
              <a:defRPr/>
            </a:pPr>
            <a:r>
              <a:rPr lang="zh-CN" altLang="en-US" sz="1400" dirty="0" smtClean="0"/>
              <a:t>计划评审</a:t>
            </a:r>
            <a:endParaRPr lang="en-US" altLang="zh-CN" sz="1400" dirty="0" smtClean="0"/>
          </a:p>
        </p:txBody>
      </p:sp>
      <p:sp>
        <p:nvSpPr>
          <p:cNvPr id="54" name="MH_Text_4"/>
          <p:cNvSpPr txBox="1"/>
          <p:nvPr>
            <p:custDataLst>
              <p:tags r:id="rId23"/>
            </p:custDataLst>
          </p:nvPr>
        </p:nvSpPr>
        <p:spPr>
          <a:xfrm>
            <a:off x="5599113" y="4475163"/>
            <a:ext cx="1542583" cy="754037"/>
          </a:xfrm>
          <a:prstGeom prst="rect">
            <a:avLst/>
          </a:prstGeom>
          <a:noFill/>
        </p:spPr>
        <p:txBody>
          <a:bodyPr lIns="90000" tIns="46800" rIns="90000" bIns="4680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/>
              <a:t>代码整洁</a:t>
            </a:r>
            <a:endParaRPr lang="en-US" altLang="zh-CN" sz="1400" dirty="0">
              <a:latin typeface="+mn-lt"/>
              <a:ea typeface="+mn-ea"/>
            </a:endParaRPr>
          </a:p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/>
              <a:t>进度与帮助</a:t>
            </a:r>
            <a:endParaRPr lang="en-US" altLang="zh-CN" sz="1400" dirty="0">
              <a:latin typeface="+mn-lt"/>
              <a:ea typeface="+mn-ea"/>
            </a:endParaRPr>
          </a:p>
        </p:txBody>
      </p:sp>
      <p:sp>
        <p:nvSpPr>
          <p:cNvPr id="55" name="MH_Text_8"/>
          <p:cNvSpPr txBox="1"/>
          <p:nvPr>
            <p:custDataLst>
              <p:tags r:id="rId24"/>
            </p:custDataLst>
          </p:nvPr>
        </p:nvSpPr>
        <p:spPr>
          <a:xfrm>
            <a:off x="1965325" y="2641600"/>
            <a:ext cx="1542584" cy="754038"/>
          </a:xfrm>
          <a:prstGeom prst="rect">
            <a:avLst/>
          </a:prstGeom>
          <a:noFill/>
        </p:spPr>
        <p:txBody>
          <a:bodyPr lIns="90000" tIns="46800" rIns="90000" bIns="4680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latin typeface="+mn-lt"/>
                <a:ea typeface="+mn-ea"/>
              </a:rPr>
              <a:t>凝聚力</a:t>
            </a:r>
            <a:endParaRPr lang="en-US" altLang="zh-CN" sz="1400" dirty="0" smtClean="0">
              <a:latin typeface="+mn-lt"/>
              <a:ea typeface="+mn-ea"/>
            </a:endParaRPr>
          </a:p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/>
              <a:t>沟通反馈</a:t>
            </a:r>
            <a:endParaRPr lang="en-US" altLang="zh-CN" sz="1400" dirty="0">
              <a:latin typeface="+mn-lt"/>
              <a:ea typeface="+mn-ea"/>
            </a:endParaRPr>
          </a:p>
        </p:txBody>
      </p:sp>
      <p:sp>
        <p:nvSpPr>
          <p:cNvPr id="56" name="MH_Text_7"/>
          <p:cNvSpPr txBox="1"/>
          <p:nvPr>
            <p:custDataLst>
              <p:tags r:id="rId25"/>
            </p:custDataLst>
          </p:nvPr>
        </p:nvSpPr>
        <p:spPr>
          <a:xfrm>
            <a:off x="1608138" y="3582988"/>
            <a:ext cx="1542583" cy="754037"/>
          </a:xfrm>
          <a:prstGeom prst="rect">
            <a:avLst/>
          </a:prstGeom>
          <a:noFill/>
        </p:spPr>
        <p:txBody>
          <a:bodyPr lIns="90000" tIns="46800" rIns="90000" bIns="4680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/>
              <a:t>避免压力</a:t>
            </a:r>
            <a:endParaRPr lang="en-US" altLang="zh-CN" sz="1400" dirty="0">
              <a:latin typeface="+mn-lt"/>
              <a:ea typeface="+mn-ea"/>
            </a:endParaRPr>
          </a:p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/>
              <a:t>应对压力</a:t>
            </a:r>
            <a:endParaRPr lang="en-US" altLang="zh-CN" sz="1400" dirty="0">
              <a:latin typeface="+mn-lt"/>
              <a:ea typeface="+mn-ea"/>
            </a:endParaRPr>
          </a:p>
        </p:txBody>
      </p:sp>
      <p:sp>
        <p:nvSpPr>
          <p:cNvPr id="57" name="MH_Text_6"/>
          <p:cNvSpPr txBox="1"/>
          <p:nvPr>
            <p:custDataLst>
              <p:tags r:id="rId26"/>
            </p:custDataLst>
          </p:nvPr>
        </p:nvSpPr>
        <p:spPr>
          <a:xfrm>
            <a:off x="1943100" y="4475163"/>
            <a:ext cx="1542584" cy="754037"/>
          </a:xfrm>
          <a:prstGeom prst="rect">
            <a:avLst/>
          </a:prstGeom>
          <a:noFill/>
        </p:spPr>
        <p:txBody>
          <a:bodyPr lIns="90000" tIns="46800" rIns="90000" bIns="46800" anchor="ctr">
            <a:norm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latin typeface="+mn-lt"/>
                <a:ea typeface="+mn-ea"/>
              </a:rPr>
              <a:t>无用会议</a:t>
            </a:r>
            <a:endParaRPr lang="en-US" altLang="zh-CN" sz="1400" dirty="0" smtClean="0">
              <a:latin typeface="+mn-lt"/>
              <a:ea typeface="+mn-ea"/>
            </a:endParaRPr>
          </a:p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/>
              <a:t>注意力</a:t>
            </a:r>
            <a:endParaRPr lang="en-US" altLang="zh-CN" sz="1400" dirty="0">
              <a:latin typeface="+mn-lt"/>
              <a:ea typeface="+mn-ea"/>
            </a:endParaRPr>
          </a:p>
        </p:txBody>
      </p:sp>
      <p:sp>
        <p:nvSpPr>
          <p:cNvPr id="3099" name="MH_PageTitle"/>
          <p:cNvSpPr>
            <a:spLocks noGrp="1"/>
          </p:cNvSpPr>
          <p:nvPr>
            <p:ph type="title"/>
            <p:custDataLst>
              <p:tags r:id="rId27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职业素养</a:t>
            </a:r>
            <a:endParaRPr lang="zh-CN" altLang="zh-C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667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职业素养</a:t>
            </a:r>
            <a:r>
              <a:rPr lang="en-US" altLang="zh-CN" dirty="0" smtClean="0"/>
              <a:t>-</a:t>
            </a:r>
            <a:r>
              <a:rPr lang="zh-CN" altLang="en-US" dirty="0" smtClean="0"/>
              <a:t>专业主义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28650" y="1133475"/>
          <a:ext cx="8139113" cy="5254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49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价值观</a:t>
            </a:r>
            <a:r>
              <a:rPr lang="en-US" altLang="zh-CN" dirty="0" smtClean="0"/>
              <a:t>-</a:t>
            </a:r>
            <a:r>
              <a:rPr lang="zh-CN" altLang="en-US" dirty="0" smtClean="0"/>
              <a:t>海尔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959110"/>
              </p:ext>
            </p:extLst>
          </p:nvPr>
        </p:nvGraphicFramePr>
        <p:xfrm>
          <a:off x="628650" y="1133475"/>
          <a:ext cx="8139113" cy="5254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346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价值观</a:t>
            </a:r>
            <a:r>
              <a:rPr lang="en-US" altLang="zh-CN" dirty="0" smtClean="0"/>
              <a:t>-</a:t>
            </a:r>
            <a:r>
              <a:rPr lang="zh-CN" altLang="en-US" dirty="0" smtClean="0"/>
              <a:t>阿里巴巴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836220"/>
              </p:ext>
            </p:extLst>
          </p:nvPr>
        </p:nvGraphicFramePr>
        <p:xfrm>
          <a:off x="1214415" y="1428736"/>
          <a:ext cx="6858048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549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价值观</a:t>
            </a:r>
            <a:r>
              <a:rPr lang="en-US" altLang="zh-CN" dirty="0" smtClean="0"/>
              <a:t>-Netflix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058966"/>
              </p:ext>
            </p:extLst>
          </p:nvPr>
        </p:nvGraphicFramePr>
        <p:xfrm>
          <a:off x="971600" y="1052736"/>
          <a:ext cx="727280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183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价值观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90793"/>
              </p:ext>
            </p:extLst>
          </p:nvPr>
        </p:nvGraphicFramePr>
        <p:xfrm>
          <a:off x="1214415" y="1428736"/>
          <a:ext cx="6858048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05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H_Others_1"/>
          <p:cNvSpPr/>
          <p:nvPr>
            <p:custDataLst>
              <p:tags r:id="rId2"/>
            </p:custDataLst>
          </p:nvPr>
        </p:nvSpPr>
        <p:spPr>
          <a:xfrm>
            <a:off x="2114884" y="2432418"/>
            <a:ext cx="2044489" cy="20444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MH_Others_2"/>
          <p:cNvSpPr/>
          <p:nvPr>
            <p:custDataLst>
              <p:tags r:id="rId3"/>
            </p:custDataLst>
          </p:nvPr>
        </p:nvSpPr>
        <p:spPr>
          <a:xfrm>
            <a:off x="1298726" y="1609004"/>
            <a:ext cx="3721899" cy="372189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MH_Others_3"/>
          <p:cNvSpPr/>
          <p:nvPr>
            <p:custDataLst>
              <p:tags r:id="rId4"/>
            </p:custDataLst>
          </p:nvPr>
        </p:nvSpPr>
        <p:spPr>
          <a:xfrm>
            <a:off x="2256459" y="2592230"/>
            <a:ext cx="1744466" cy="17444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lvl="0" algn="ctr"/>
            <a:r>
              <a:rPr lang="zh-CN" altLang="en-US" sz="4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Entry_1">
            <a:hlinkClick r:id="rId14" action="ppaction://hlinksldjump"/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85878" y="1333500"/>
            <a:ext cx="3579320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smtClean="0">
                <a:solidFill>
                  <a:srgbClr val="A3A3A3"/>
                </a:solidFill>
                <a:latin typeface="+mn-lt"/>
                <a:ea typeface="+mn-ea"/>
              </a:rPr>
              <a:t>职业发展路径</a:t>
            </a:r>
            <a:endParaRPr lang="zh-CN" altLang="en-US" sz="1600" dirty="0">
              <a:solidFill>
                <a:srgbClr val="A3A3A3"/>
              </a:solidFill>
              <a:latin typeface="+mn-lt"/>
              <a:ea typeface="+mn-ea"/>
            </a:endParaRPr>
          </a:p>
        </p:txBody>
      </p:sp>
      <p:sp>
        <p:nvSpPr>
          <p:cNvPr id="8" name="MH_Entry_2">
            <a:hlinkClick r:id="rId14" action="ppaction://hlinksldjump"/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401625" y="2413218"/>
            <a:ext cx="2983745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smtClean="0">
                <a:solidFill>
                  <a:srgbClr val="A3A3A3"/>
                </a:solidFill>
                <a:latin typeface="+mn-lt"/>
                <a:ea typeface="+mn-ea"/>
              </a:rPr>
              <a:t>如何才能晋升</a:t>
            </a:r>
            <a:endParaRPr lang="zh-CN" altLang="en-US" sz="1600" dirty="0">
              <a:solidFill>
                <a:srgbClr val="A3A3A3"/>
              </a:solidFill>
              <a:latin typeface="+mn-lt"/>
              <a:ea typeface="+mn-ea"/>
            </a:endParaRPr>
          </a:p>
        </p:txBody>
      </p:sp>
      <p:sp>
        <p:nvSpPr>
          <p:cNvPr id="19" name="MH_Entry_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25788" y="3696684"/>
            <a:ext cx="3013362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如何提升能力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MH_Entry_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618636" y="4770318"/>
            <a:ext cx="3686738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smtClean="0">
                <a:solidFill>
                  <a:srgbClr val="A3A3A3"/>
                </a:solidFill>
                <a:latin typeface="+mn-lt"/>
                <a:ea typeface="+mn-ea"/>
              </a:rPr>
              <a:t>结束语</a:t>
            </a:r>
            <a:endParaRPr lang="zh-CN" altLang="en-US" sz="1600" dirty="0">
              <a:solidFill>
                <a:srgbClr val="A3A3A3"/>
              </a:solidFill>
              <a:latin typeface="+mn-lt"/>
              <a:ea typeface="+mn-ea"/>
            </a:endParaRPr>
          </a:p>
        </p:txBody>
      </p:sp>
      <p:sp>
        <p:nvSpPr>
          <p:cNvPr id="15" name="MH_Number_1">
            <a:hlinkClick r:id="rId14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3835667" y="1575324"/>
            <a:ext cx="551226" cy="5512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9" tIns="45719" rIns="91439" bIns="45719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 smtClean="0">
                <a:solidFill>
                  <a:srgbClr val="FFFFFF"/>
                </a:solidFill>
                <a:cs typeface="Arial Unicode MS" panose="020B0604020202020204" pitchFamily="34" charset="-122"/>
              </a:rPr>
              <a:t>1</a:t>
            </a:r>
            <a:endParaRPr lang="zh-CN" altLang="en-US" sz="2000" dirty="0">
              <a:solidFill>
                <a:srgbClr val="FFFFFF"/>
              </a:solidFill>
              <a:cs typeface="Arial Unicode MS" panose="020B0604020202020204" pitchFamily="34" charset="-122"/>
            </a:endParaRPr>
          </a:p>
        </p:txBody>
      </p:sp>
      <p:sp>
        <p:nvSpPr>
          <p:cNvPr id="17" name="MH_Number_2">
            <a:hlinkClick r:id="rId14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4662078" y="2526002"/>
            <a:ext cx="551226" cy="5512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9" tIns="45719" rIns="91439" bIns="45719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rgbClr val="FFFFFF"/>
                </a:solidFill>
                <a:cs typeface="Arial Unicode MS" panose="020B0604020202020204" pitchFamily="34" charset="-122"/>
              </a:rPr>
              <a:t>2</a:t>
            </a:r>
            <a:endParaRPr lang="zh-CN" altLang="en-US" sz="2000" dirty="0">
              <a:solidFill>
                <a:srgbClr val="FFFFFF"/>
              </a:solidFill>
              <a:cs typeface="Arial Unicode MS" panose="020B0604020202020204" pitchFamily="34" charset="-122"/>
            </a:endParaRPr>
          </a:p>
        </p:txBody>
      </p:sp>
      <p:sp>
        <p:nvSpPr>
          <p:cNvPr id="21" name="MH_Number_3"/>
          <p:cNvSpPr/>
          <p:nvPr>
            <p:custDataLst>
              <p:tags r:id="rId11"/>
            </p:custDataLst>
          </p:nvPr>
        </p:nvSpPr>
        <p:spPr>
          <a:xfrm>
            <a:off x="4684062" y="3785470"/>
            <a:ext cx="551226" cy="5512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9" tIns="45719" rIns="91439" bIns="45719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rgbClr val="FFFFFF"/>
                </a:solidFill>
                <a:cs typeface="Arial Unicode MS" panose="020B0604020202020204" pitchFamily="34" charset="-122"/>
              </a:rPr>
              <a:t>3</a:t>
            </a:r>
            <a:endParaRPr lang="zh-CN" altLang="en-US" sz="2000" dirty="0">
              <a:solidFill>
                <a:srgbClr val="FFFFFF"/>
              </a:solidFill>
              <a:cs typeface="Arial Unicode MS" panose="020B0604020202020204" pitchFamily="34" charset="-122"/>
            </a:endParaRPr>
          </a:p>
        </p:txBody>
      </p:sp>
      <p:sp>
        <p:nvSpPr>
          <p:cNvPr id="23" name="MH_Number_4"/>
          <p:cNvSpPr/>
          <p:nvPr>
            <p:custDataLst>
              <p:tags r:id="rId12"/>
            </p:custDataLst>
          </p:nvPr>
        </p:nvSpPr>
        <p:spPr>
          <a:xfrm>
            <a:off x="3891332" y="4764410"/>
            <a:ext cx="551226" cy="5512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9" tIns="45719" rIns="91439" bIns="45719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 smtClean="0">
                <a:solidFill>
                  <a:srgbClr val="FFFFFF"/>
                </a:solidFill>
                <a:cs typeface="Arial Unicode MS" panose="020B0604020202020204" pitchFamily="34" charset="-122"/>
              </a:rPr>
              <a:t>4</a:t>
            </a:r>
            <a:endParaRPr lang="zh-CN" altLang="en-US" sz="2000" dirty="0">
              <a:solidFill>
                <a:srgbClr val="FFFFFF"/>
              </a:solidFill>
              <a:cs typeface="Arial Unicode MS" panose="020B0604020202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762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如何提升能力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62254"/>
              </p:ext>
            </p:extLst>
          </p:nvPr>
        </p:nvGraphicFramePr>
        <p:xfrm>
          <a:off x="1214415" y="1071546"/>
          <a:ext cx="6786610" cy="4795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学习方式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736370"/>
              </p:ext>
            </p:extLst>
          </p:nvPr>
        </p:nvGraphicFramePr>
        <p:xfrm>
          <a:off x="1857357" y="1714488"/>
          <a:ext cx="5500726" cy="3857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如何实践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701244"/>
              </p:ext>
            </p:extLst>
          </p:nvPr>
        </p:nvGraphicFramePr>
        <p:xfrm>
          <a:off x="642910" y="1500174"/>
          <a:ext cx="7858179" cy="350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H_Others_1"/>
          <p:cNvSpPr/>
          <p:nvPr>
            <p:custDataLst>
              <p:tags r:id="rId2"/>
            </p:custDataLst>
          </p:nvPr>
        </p:nvSpPr>
        <p:spPr>
          <a:xfrm>
            <a:off x="2114884" y="2432418"/>
            <a:ext cx="2044489" cy="20444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MH_Others_2"/>
          <p:cNvSpPr/>
          <p:nvPr>
            <p:custDataLst>
              <p:tags r:id="rId3"/>
            </p:custDataLst>
          </p:nvPr>
        </p:nvSpPr>
        <p:spPr>
          <a:xfrm>
            <a:off x="1298726" y="1609004"/>
            <a:ext cx="3721899" cy="372189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MH_Others_3"/>
          <p:cNvSpPr/>
          <p:nvPr>
            <p:custDataLst>
              <p:tags r:id="rId4"/>
            </p:custDataLst>
          </p:nvPr>
        </p:nvSpPr>
        <p:spPr>
          <a:xfrm>
            <a:off x="2256459" y="2592230"/>
            <a:ext cx="1744466" cy="17444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lvl="0" algn="ctr"/>
            <a:r>
              <a:rPr lang="zh-CN" altLang="en-US" sz="4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Entry_1">
            <a:hlinkClick r:id="rId14" action="ppaction://hlinksldjump"/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85878" y="1333500"/>
            <a:ext cx="3579320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职业发展路径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MH_Entry_2">
            <a:hlinkClick r:id="rId14" action="ppaction://hlinksldjump"/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401625" y="2413218"/>
            <a:ext cx="2983745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如何才能晋升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MH_Entry_3">
            <a:hlinkClick r:id="rId14" action="ppaction://hlinksldjump"/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25788" y="3696684"/>
            <a:ext cx="3013362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如何提升能力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MH_Entry_4">
            <a:hlinkClick r:id="rId14" action="ppaction://hlinksldjump"/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618636" y="4770318"/>
            <a:ext cx="3686738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结束语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MH_Number_1">
            <a:hlinkClick r:id="rId14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3835667" y="1575324"/>
            <a:ext cx="551226" cy="5512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400" smtClean="0">
                <a:solidFill>
                  <a:srgbClr val="FFFFFF"/>
                </a:solidFill>
                <a:cs typeface="Arial Unicode MS" panose="020B0604020202020204" pitchFamily="34" charset="-122"/>
              </a:rPr>
              <a:t>1</a:t>
            </a:r>
            <a:endParaRPr lang="zh-CN" altLang="en-US" sz="2400" dirty="0">
              <a:solidFill>
                <a:srgbClr val="FFFFFF"/>
              </a:solidFill>
              <a:cs typeface="Arial Unicode MS" panose="020B0604020202020204" pitchFamily="34" charset="-122"/>
            </a:endParaRPr>
          </a:p>
        </p:txBody>
      </p:sp>
      <p:sp>
        <p:nvSpPr>
          <p:cNvPr id="17" name="MH_Number_2">
            <a:hlinkClick r:id="rId14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4662078" y="2526002"/>
            <a:ext cx="551226" cy="5512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400">
                <a:solidFill>
                  <a:srgbClr val="FFFFFF"/>
                </a:solidFill>
                <a:cs typeface="Arial Unicode MS" panose="020B0604020202020204" pitchFamily="34" charset="-122"/>
              </a:rPr>
              <a:t>2</a:t>
            </a:r>
            <a:endParaRPr lang="zh-CN" altLang="en-US" sz="2400" dirty="0">
              <a:solidFill>
                <a:srgbClr val="FFFFFF"/>
              </a:solidFill>
              <a:cs typeface="Arial Unicode MS" panose="020B0604020202020204" pitchFamily="34" charset="-122"/>
            </a:endParaRPr>
          </a:p>
        </p:txBody>
      </p:sp>
      <p:sp>
        <p:nvSpPr>
          <p:cNvPr id="21" name="MH_Number_3">
            <a:hlinkClick r:id="rId14" action="ppaction://hlinksldjump"/>
          </p:cNvPr>
          <p:cNvSpPr/>
          <p:nvPr>
            <p:custDataLst>
              <p:tags r:id="rId11"/>
            </p:custDataLst>
          </p:nvPr>
        </p:nvSpPr>
        <p:spPr>
          <a:xfrm>
            <a:off x="4684062" y="3785470"/>
            <a:ext cx="551226" cy="5512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400">
                <a:solidFill>
                  <a:srgbClr val="FFFFFF"/>
                </a:solidFill>
                <a:cs typeface="Arial Unicode MS" panose="020B0604020202020204" pitchFamily="34" charset="-122"/>
              </a:rPr>
              <a:t>3</a:t>
            </a:r>
            <a:endParaRPr lang="zh-CN" altLang="en-US" sz="2400" dirty="0">
              <a:solidFill>
                <a:srgbClr val="FFFFFF"/>
              </a:solidFill>
              <a:cs typeface="Arial Unicode MS" panose="020B0604020202020204" pitchFamily="34" charset="-122"/>
            </a:endParaRPr>
          </a:p>
        </p:txBody>
      </p:sp>
      <p:sp>
        <p:nvSpPr>
          <p:cNvPr id="23" name="MH_Number_4">
            <a:hlinkClick r:id="rId14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3891332" y="4764410"/>
            <a:ext cx="551226" cy="5512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400" smtClean="0">
                <a:solidFill>
                  <a:srgbClr val="FFFFFF"/>
                </a:solidFill>
                <a:cs typeface="Arial Unicode MS" panose="020B0604020202020204" pitchFamily="34" charset="-122"/>
              </a:rPr>
              <a:t>4</a:t>
            </a:r>
            <a:endParaRPr lang="zh-CN" altLang="en-US" sz="2400" dirty="0">
              <a:solidFill>
                <a:srgbClr val="FFFFFF"/>
              </a:solidFill>
              <a:cs typeface="Arial Unicode MS" panose="020B0604020202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762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216768"/>
              </p:ext>
            </p:extLst>
          </p:nvPr>
        </p:nvGraphicFramePr>
        <p:xfrm>
          <a:off x="1071538" y="1285860"/>
          <a:ext cx="7000925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/>
          <p:cNvSpPr/>
          <p:nvPr/>
        </p:nvSpPr>
        <p:spPr>
          <a:xfrm>
            <a:off x="4067944" y="321297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dirty="0">
                <a:solidFill>
                  <a:srgbClr val="FFC000"/>
                </a:solidFill>
              </a:rPr>
              <a:t>处理系统问题</a:t>
            </a:r>
          </a:p>
        </p:txBody>
      </p:sp>
      <p:sp>
        <p:nvSpPr>
          <p:cNvPr id="5" name="矩形 4"/>
          <p:cNvSpPr/>
          <p:nvPr/>
        </p:nvSpPr>
        <p:spPr>
          <a:xfrm>
            <a:off x="6444208" y="321297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dirty="0">
                <a:solidFill>
                  <a:srgbClr val="FFC000"/>
                </a:solidFill>
              </a:rPr>
              <a:t>描述业务流程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关于创新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66737"/>
              </p:ext>
            </p:extLst>
          </p:nvPr>
        </p:nvGraphicFramePr>
        <p:xfrm>
          <a:off x="1285851" y="1500174"/>
          <a:ext cx="6572297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H_Others_1"/>
          <p:cNvSpPr/>
          <p:nvPr>
            <p:custDataLst>
              <p:tags r:id="rId2"/>
            </p:custDataLst>
          </p:nvPr>
        </p:nvSpPr>
        <p:spPr>
          <a:xfrm>
            <a:off x="2114884" y="2432418"/>
            <a:ext cx="2044489" cy="20444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MH_Others_2"/>
          <p:cNvSpPr/>
          <p:nvPr>
            <p:custDataLst>
              <p:tags r:id="rId3"/>
            </p:custDataLst>
          </p:nvPr>
        </p:nvSpPr>
        <p:spPr>
          <a:xfrm>
            <a:off x="1298726" y="1609004"/>
            <a:ext cx="3721899" cy="372189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MH_Others_3"/>
          <p:cNvSpPr/>
          <p:nvPr>
            <p:custDataLst>
              <p:tags r:id="rId4"/>
            </p:custDataLst>
          </p:nvPr>
        </p:nvSpPr>
        <p:spPr>
          <a:xfrm>
            <a:off x="2256459" y="2592230"/>
            <a:ext cx="1744466" cy="17444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lvl="0" algn="ctr"/>
            <a:r>
              <a:rPr lang="zh-CN" altLang="en-US" sz="4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Entry_1">
            <a:hlinkClick r:id="rId14" action="ppaction://hlinksldjump"/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85878" y="1333500"/>
            <a:ext cx="3579320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smtClean="0">
                <a:solidFill>
                  <a:srgbClr val="A3A3A3"/>
                </a:solidFill>
                <a:latin typeface="+mn-lt"/>
                <a:ea typeface="+mn-ea"/>
              </a:rPr>
              <a:t>职业发展路径</a:t>
            </a:r>
            <a:endParaRPr lang="zh-CN" altLang="en-US" sz="1600" dirty="0">
              <a:solidFill>
                <a:srgbClr val="A3A3A3"/>
              </a:solidFill>
              <a:latin typeface="+mn-lt"/>
              <a:ea typeface="+mn-ea"/>
            </a:endParaRPr>
          </a:p>
        </p:txBody>
      </p:sp>
      <p:sp>
        <p:nvSpPr>
          <p:cNvPr id="8" name="MH_Entry_2">
            <a:hlinkClick r:id="rId14" action="ppaction://hlinksldjump"/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401625" y="2413218"/>
            <a:ext cx="2983745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smtClean="0">
                <a:solidFill>
                  <a:srgbClr val="A3A3A3"/>
                </a:solidFill>
                <a:latin typeface="+mn-lt"/>
                <a:ea typeface="+mn-ea"/>
              </a:rPr>
              <a:t>如何才能晋升</a:t>
            </a:r>
            <a:endParaRPr lang="zh-CN" altLang="en-US" sz="1600" dirty="0">
              <a:solidFill>
                <a:srgbClr val="A3A3A3"/>
              </a:solidFill>
              <a:latin typeface="+mn-lt"/>
              <a:ea typeface="+mn-ea"/>
            </a:endParaRPr>
          </a:p>
        </p:txBody>
      </p:sp>
      <p:sp>
        <p:nvSpPr>
          <p:cNvPr id="19" name="MH_Entry_3">
            <a:hlinkClick r:id="rId14" action="ppaction://hlinksldjump"/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25788" y="3696684"/>
            <a:ext cx="3013362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smtClean="0">
                <a:solidFill>
                  <a:srgbClr val="A3A3A3"/>
                </a:solidFill>
                <a:latin typeface="+mn-lt"/>
                <a:ea typeface="+mn-ea"/>
              </a:rPr>
              <a:t>如何提升能力</a:t>
            </a:r>
            <a:endParaRPr lang="zh-CN" altLang="en-US" sz="1600" dirty="0">
              <a:solidFill>
                <a:srgbClr val="A3A3A3"/>
              </a:solidFill>
              <a:latin typeface="+mn-lt"/>
              <a:ea typeface="+mn-ea"/>
            </a:endParaRPr>
          </a:p>
        </p:txBody>
      </p:sp>
      <p:sp>
        <p:nvSpPr>
          <p:cNvPr id="12" name="MH_Entry_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618636" y="4770318"/>
            <a:ext cx="3686738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结束语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MH_Number_1">
            <a:hlinkClick r:id="rId14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3835667" y="1575324"/>
            <a:ext cx="551226" cy="5512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9" tIns="45719" rIns="91439" bIns="45719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 smtClean="0">
                <a:solidFill>
                  <a:srgbClr val="FFFFFF"/>
                </a:solidFill>
                <a:cs typeface="Arial Unicode MS" panose="020B0604020202020204" pitchFamily="34" charset="-122"/>
              </a:rPr>
              <a:t>1</a:t>
            </a:r>
            <a:endParaRPr lang="zh-CN" altLang="en-US" sz="2000" dirty="0">
              <a:solidFill>
                <a:srgbClr val="FFFFFF"/>
              </a:solidFill>
              <a:cs typeface="Arial Unicode MS" panose="020B0604020202020204" pitchFamily="34" charset="-122"/>
            </a:endParaRPr>
          </a:p>
        </p:txBody>
      </p:sp>
      <p:sp>
        <p:nvSpPr>
          <p:cNvPr id="17" name="MH_Number_2">
            <a:hlinkClick r:id="rId14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4662078" y="2526002"/>
            <a:ext cx="551226" cy="5512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9" tIns="45719" rIns="91439" bIns="45719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rgbClr val="FFFFFF"/>
                </a:solidFill>
                <a:cs typeface="Arial Unicode MS" panose="020B0604020202020204" pitchFamily="34" charset="-122"/>
              </a:rPr>
              <a:t>2</a:t>
            </a:r>
            <a:endParaRPr lang="zh-CN" altLang="en-US" sz="2000" dirty="0">
              <a:solidFill>
                <a:srgbClr val="FFFFFF"/>
              </a:solidFill>
              <a:cs typeface="Arial Unicode MS" panose="020B0604020202020204" pitchFamily="34" charset="-122"/>
            </a:endParaRPr>
          </a:p>
        </p:txBody>
      </p:sp>
      <p:sp>
        <p:nvSpPr>
          <p:cNvPr id="21" name="MH_Number_3">
            <a:hlinkClick r:id="rId14" action="ppaction://hlinksldjump"/>
          </p:cNvPr>
          <p:cNvSpPr/>
          <p:nvPr>
            <p:custDataLst>
              <p:tags r:id="rId11"/>
            </p:custDataLst>
          </p:nvPr>
        </p:nvSpPr>
        <p:spPr>
          <a:xfrm>
            <a:off x="4684062" y="3785470"/>
            <a:ext cx="551226" cy="5512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9" tIns="45719" rIns="91439" bIns="45719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rgbClr val="FFFFFF"/>
                </a:solidFill>
                <a:cs typeface="Arial Unicode MS" panose="020B0604020202020204" pitchFamily="34" charset="-122"/>
              </a:rPr>
              <a:t>3</a:t>
            </a:r>
            <a:endParaRPr lang="zh-CN" altLang="en-US" sz="2000" dirty="0">
              <a:solidFill>
                <a:srgbClr val="FFFFFF"/>
              </a:solidFill>
              <a:cs typeface="Arial Unicode MS" panose="020B0604020202020204" pitchFamily="34" charset="-122"/>
            </a:endParaRPr>
          </a:p>
        </p:txBody>
      </p:sp>
      <p:sp>
        <p:nvSpPr>
          <p:cNvPr id="23" name="MH_Number_4"/>
          <p:cNvSpPr/>
          <p:nvPr>
            <p:custDataLst>
              <p:tags r:id="rId12"/>
            </p:custDataLst>
          </p:nvPr>
        </p:nvSpPr>
        <p:spPr>
          <a:xfrm>
            <a:off x="3891332" y="4764410"/>
            <a:ext cx="551226" cy="5512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9" tIns="45719" rIns="91439" bIns="45719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 smtClean="0">
                <a:solidFill>
                  <a:srgbClr val="FFFFFF"/>
                </a:solidFill>
                <a:cs typeface="Arial Unicode MS" panose="020B0604020202020204" pitchFamily="34" charset="-122"/>
              </a:rPr>
              <a:t>4</a:t>
            </a:r>
            <a:endParaRPr lang="zh-CN" altLang="en-US" sz="2000" dirty="0">
              <a:solidFill>
                <a:srgbClr val="FFFFFF"/>
              </a:solidFill>
              <a:cs typeface="Arial Unicode MS" panose="020B0604020202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762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结束语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33475"/>
            <a:ext cx="8139644" cy="4224351"/>
          </a:xfrm>
        </p:spPr>
        <p:txBody>
          <a:bodyPr anchor="ctr"/>
          <a:lstStyle/>
          <a:p>
            <a:pPr>
              <a:buNone/>
            </a:pPr>
            <a:r>
              <a:rPr altLang="en-US" dirty="0" smtClean="0"/>
              <a:t>每一次努力，每一次付出，每次一等待，都是为了下一次机会，机会永远垂青那些已做好准备的人。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H_Others_1"/>
          <p:cNvSpPr/>
          <p:nvPr>
            <p:custDataLst>
              <p:tags r:id="rId2"/>
            </p:custDataLst>
          </p:nvPr>
        </p:nvSpPr>
        <p:spPr>
          <a:xfrm>
            <a:off x="2114884" y="2432418"/>
            <a:ext cx="2044489" cy="20444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MH_Others_2"/>
          <p:cNvSpPr/>
          <p:nvPr>
            <p:custDataLst>
              <p:tags r:id="rId3"/>
            </p:custDataLst>
          </p:nvPr>
        </p:nvSpPr>
        <p:spPr>
          <a:xfrm>
            <a:off x="1298726" y="1609004"/>
            <a:ext cx="3721899" cy="372189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MH_Others_3"/>
          <p:cNvSpPr/>
          <p:nvPr>
            <p:custDataLst>
              <p:tags r:id="rId4"/>
            </p:custDataLst>
          </p:nvPr>
        </p:nvSpPr>
        <p:spPr>
          <a:xfrm>
            <a:off x="2256459" y="2592230"/>
            <a:ext cx="1744466" cy="17444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lvl="0" algn="ctr"/>
            <a:r>
              <a:rPr lang="zh-CN" altLang="en-US" sz="4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Entry_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85878" y="1333500"/>
            <a:ext cx="3579320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职业发展路径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MH_Entry_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401625" y="2413218"/>
            <a:ext cx="2983745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smtClean="0">
                <a:solidFill>
                  <a:srgbClr val="A3A3A3"/>
                </a:solidFill>
                <a:latin typeface="+mn-lt"/>
                <a:ea typeface="+mn-ea"/>
              </a:rPr>
              <a:t>如何才能晋升</a:t>
            </a:r>
            <a:endParaRPr lang="zh-CN" altLang="en-US" sz="1600" dirty="0">
              <a:solidFill>
                <a:srgbClr val="A3A3A3"/>
              </a:solidFill>
              <a:latin typeface="+mn-lt"/>
              <a:ea typeface="+mn-ea"/>
            </a:endParaRPr>
          </a:p>
        </p:txBody>
      </p:sp>
      <p:sp>
        <p:nvSpPr>
          <p:cNvPr id="19" name="MH_Entry_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25788" y="3696684"/>
            <a:ext cx="3013362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smtClean="0">
                <a:solidFill>
                  <a:srgbClr val="A3A3A3"/>
                </a:solidFill>
                <a:latin typeface="+mn-lt"/>
                <a:ea typeface="+mn-ea"/>
              </a:rPr>
              <a:t>如何提升能力</a:t>
            </a:r>
            <a:endParaRPr lang="zh-CN" altLang="en-US" sz="1600" dirty="0">
              <a:solidFill>
                <a:srgbClr val="A3A3A3"/>
              </a:solidFill>
              <a:latin typeface="+mn-lt"/>
              <a:ea typeface="+mn-ea"/>
            </a:endParaRPr>
          </a:p>
        </p:txBody>
      </p:sp>
      <p:sp>
        <p:nvSpPr>
          <p:cNvPr id="12" name="MH_Entry_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618636" y="4770318"/>
            <a:ext cx="3686738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smtClean="0">
                <a:solidFill>
                  <a:srgbClr val="A3A3A3"/>
                </a:solidFill>
                <a:latin typeface="+mn-lt"/>
                <a:ea typeface="+mn-ea"/>
              </a:rPr>
              <a:t>结束语</a:t>
            </a:r>
            <a:endParaRPr lang="zh-CN" altLang="en-US" sz="1600" dirty="0">
              <a:solidFill>
                <a:srgbClr val="A3A3A3"/>
              </a:solidFill>
              <a:latin typeface="+mn-lt"/>
              <a:ea typeface="+mn-ea"/>
            </a:endParaRPr>
          </a:p>
        </p:txBody>
      </p:sp>
      <p:sp>
        <p:nvSpPr>
          <p:cNvPr id="15" name="MH_Number_1"/>
          <p:cNvSpPr/>
          <p:nvPr>
            <p:custDataLst>
              <p:tags r:id="rId9"/>
            </p:custDataLst>
          </p:nvPr>
        </p:nvSpPr>
        <p:spPr>
          <a:xfrm>
            <a:off x="3835667" y="1575324"/>
            <a:ext cx="551226" cy="5512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9" tIns="45719" rIns="91439" bIns="45719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 smtClean="0">
                <a:solidFill>
                  <a:srgbClr val="FFFFFF"/>
                </a:solidFill>
                <a:cs typeface="Arial Unicode MS" panose="020B0604020202020204" pitchFamily="34" charset="-122"/>
              </a:rPr>
              <a:t>1</a:t>
            </a:r>
            <a:endParaRPr lang="zh-CN" altLang="en-US" sz="2000" dirty="0">
              <a:solidFill>
                <a:srgbClr val="FFFFFF"/>
              </a:solidFill>
              <a:cs typeface="Arial Unicode MS" panose="020B0604020202020204" pitchFamily="34" charset="-122"/>
            </a:endParaRPr>
          </a:p>
        </p:txBody>
      </p:sp>
      <p:sp>
        <p:nvSpPr>
          <p:cNvPr id="17" name="MH_Number_2"/>
          <p:cNvSpPr/>
          <p:nvPr>
            <p:custDataLst>
              <p:tags r:id="rId10"/>
            </p:custDataLst>
          </p:nvPr>
        </p:nvSpPr>
        <p:spPr>
          <a:xfrm>
            <a:off x="4662078" y="2526002"/>
            <a:ext cx="551226" cy="5512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9" tIns="45719" rIns="91439" bIns="45719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rgbClr val="FFFFFF"/>
                </a:solidFill>
                <a:cs typeface="Arial Unicode MS" panose="020B0604020202020204" pitchFamily="34" charset="-122"/>
              </a:rPr>
              <a:t>2</a:t>
            </a:r>
            <a:endParaRPr lang="zh-CN" altLang="en-US" sz="2000" dirty="0">
              <a:solidFill>
                <a:srgbClr val="FFFFFF"/>
              </a:solidFill>
              <a:cs typeface="Arial Unicode MS" panose="020B0604020202020204" pitchFamily="34" charset="-122"/>
            </a:endParaRPr>
          </a:p>
        </p:txBody>
      </p:sp>
      <p:sp>
        <p:nvSpPr>
          <p:cNvPr id="21" name="MH_Number_3"/>
          <p:cNvSpPr/>
          <p:nvPr>
            <p:custDataLst>
              <p:tags r:id="rId11"/>
            </p:custDataLst>
          </p:nvPr>
        </p:nvSpPr>
        <p:spPr>
          <a:xfrm>
            <a:off x="4684062" y="3785470"/>
            <a:ext cx="551226" cy="5512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9" tIns="45719" rIns="91439" bIns="45719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rgbClr val="FFFFFF"/>
                </a:solidFill>
                <a:cs typeface="Arial Unicode MS" panose="020B0604020202020204" pitchFamily="34" charset="-122"/>
              </a:rPr>
              <a:t>3</a:t>
            </a:r>
            <a:endParaRPr lang="zh-CN" altLang="en-US" sz="2000" dirty="0">
              <a:solidFill>
                <a:srgbClr val="FFFFFF"/>
              </a:solidFill>
              <a:cs typeface="Arial Unicode MS" panose="020B0604020202020204" pitchFamily="34" charset="-122"/>
            </a:endParaRPr>
          </a:p>
        </p:txBody>
      </p:sp>
      <p:sp>
        <p:nvSpPr>
          <p:cNvPr id="23" name="MH_Number_4"/>
          <p:cNvSpPr/>
          <p:nvPr>
            <p:custDataLst>
              <p:tags r:id="rId12"/>
            </p:custDataLst>
          </p:nvPr>
        </p:nvSpPr>
        <p:spPr>
          <a:xfrm>
            <a:off x="3891332" y="4764410"/>
            <a:ext cx="551226" cy="5512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9" tIns="45719" rIns="91439" bIns="45719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 smtClean="0">
                <a:solidFill>
                  <a:srgbClr val="FFFFFF"/>
                </a:solidFill>
                <a:cs typeface="Arial Unicode MS" panose="020B0604020202020204" pitchFamily="34" charset="-122"/>
              </a:rPr>
              <a:t>4</a:t>
            </a:r>
            <a:endParaRPr lang="zh-CN" altLang="en-US" sz="2000" dirty="0">
              <a:solidFill>
                <a:srgbClr val="FFFFFF"/>
              </a:solidFill>
              <a:cs typeface="Arial Unicode MS" panose="020B0604020202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762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成长路径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457992" y="1682769"/>
          <a:ext cx="2400288" cy="1779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2697580"/>
              </p:ext>
            </p:extLst>
          </p:nvPr>
        </p:nvGraphicFramePr>
        <p:xfrm>
          <a:off x="671514" y="1254141"/>
          <a:ext cx="5614998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H_Others_1"/>
          <p:cNvSpPr/>
          <p:nvPr>
            <p:custDataLst>
              <p:tags r:id="rId2"/>
            </p:custDataLst>
          </p:nvPr>
        </p:nvSpPr>
        <p:spPr>
          <a:xfrm>
            <a:off x="2114884" y="2432418"/>
            <a:ext cx="2044489" cy="20444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MH_Others_2"/>
          <p:cNvSpPr/>
          <p:nvPr>
            <p:custDataLst>
              <p:tags r:id="rId3"/>
            </p:custDataLst>
          </p:nvPr>
        </p:nvSpPr>
        <p:spPr>
          <a:xfrm>
            <a:off x="1298726" y="1609004"/>
            <a:ext cx="3721899" cy="372189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MH_Others_3"/>
          <p:cNvSpPr/>
          <p:nvPr>
            <p:custDataLst>
              <p:tags r:id="rId4"/>
            </p:custDataLst>
          </p:nvPr>
        </p:nvSpPr>
        <p:spPr>
          <a:xfrm>
            <a:off x="2256459" y="2592230"/>
            <a:ext cx="1744466" cy="17444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lvl="0" algn="ctr"/>
            <a:r>
              <a:rPr lang="zh-CN" altLang="en-US" sz="4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/>
            <a:r>
              <a: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Entry_1">
            <a:hlinkClick r:id="rId14" action="ppaction://hlinksldjump"/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85878" y="1333500"/>
            <a:ext cx="3579320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smtClean="0">
                <a:solidFill>
                  <a:srgbClr val="A3A3A3"/>
                </a:solidFill>
                <a:latin typeface="+mn-lt"/>
                <a:ea typeface="+mn-ea"/>
              </a:rPr>
              <a:t>职业发展路径</a:t>
            </a:r>
            <a:endParaRPr lang="zh-CN" altLang="en-US" sz="1600" dirty="0">
              <a:solidFill>
                <a:srgbClr val="A3A3A3"/>
              </a:solidFill>
              <a:latin typeface="+mn-lt"/>
              <a:ea typeface="+mn-ea"/>
            </a:endParaRPr>
          </a:p>
        </p:txBody>
      </p:sp>
      <p:sp>
        <p:nvSpPr>
          <p:cNvPr id="8" name="MH_Entry_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401625" y="2413218"/>
            <a:ext cx="2983745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如何才能晋升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MH_Entry_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25788" y="3696684"/>
            <a:ext cx="3013362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smtClean="0">
                <a:solidFill>
                  <a:srgbClr val="A3A3A3"/>
                </a:solidFill>
                <a:latin typeface="+mn-lt"/>
                <a:ea typeface="+mn-ea"/>
              </a:rPr>
              <a:t>如何提升能力</a:t>
            </a:r>
            <a:endParaRPr lang="zh-CN" altLang="en-US" sz="1600" dirty="0">
              <a:solidFill>
                <a:srgbClr val="A3A3A3"/>
              </a:solidFill>
              <a:latin typeface="+mn-lt"/>
              <a:ea typeface="+mn-ea"/>
            </a:endParaRPr>
          </a:p>
        </p:txBody>
      </p:sp>
      <p:sp>
        <p:nvSpPr>
          <p:cNvPr id="12" name="MH_Entry_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618636" y="4770318"/>
            <a:ext cx="3686738" cy="76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smtClean="0">
                <a:solidFill>
                  <a:srgbClr val="A3A3A3"/>
                </a:solidFill>
                <a:latin typeface="+mn-lt"/>
                <a:ea typeface="+mn-ea"/>
              </a:rPr>
              <a:t>结束语</a:t>
            </a:r>
            <a:endParaRPr lang="zh-CN" altLang="en-US" sz="1600" dirty="0">
              <a:solidFill>
                <a:srgbClr val="A3A3A3"/>
              </a:solidFill>
              <a:latin typeface="+mn-lt"/>
              <a:ea typeface="+mn-ea"/>
            </a:endParaRPr>
          </a:p>
        </p:txBody>
      </p:sp>
      <p:sp>
        <p:nvSpPr>
          <p:cNvPr id="15" name="MH_Number_1">
            <a:hlinkClick r:id="rId14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3835667" y="1575324"/>
            <a:ext cx="551226" cy="5512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9" tIns="45719" rIns="91439" bIns="45719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 smtClean="0">
                <a:solidFill>
                  <a:srgbClr val="FFFFFF"/>
                </a:solidFill>
                <a:cs typeface="Arial Unicode MS" panose="020B0604020202020204" pitchFamily="34" charset="-122"/>
              </a:rPr>
              <a:t>1</a:t>
            </a:r>
            <a:endParaRPr lang="zh-CN" altLang="en-US" sz="2000" dirty="0">
              <a:solidFill>
                <a:srgbClr val="FFFFFF"/>
              </a:solidFill>
              <a:cs typeface="Arial Unicode MS" panose="020B0604020202020204" pitchFamily="34" charset="-122"/>
            </a:endParaRPr>
          </a:p>
        </p:txBody>
      </p:sp>
      <p:sp>
        <p:nvSpPr>
          <p:cNvPr id="17" name="MH_Number_2"/>
          <p:cNvSpPr/>
          <p:nvPr>
            <p:custDataLst>
              <p:tags r:id="rId10"/>
            </p:custDataLst>
          </p:nvPr>
        </p:nvSpPr>
        <p:spPr>
          <a:xfrm>
            <a:off x="4662078" y="2526002"/>
            <a:ext cx="551226" cy="5512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9" tIns="45719" rIns="91439" bIns="45719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rgbClr val="FFFFFF"/>
                </a:solidFill>
                <a:cs typeface="Arial Unicode MS" panose="020B0604020202020204" pitchFamily="34" charset="-122"/>
              </a:rPr>
              <a:t>2</a:t>
            </a:r>
            <a:endParaRPr lang="zh-CN" altLang="en-US" sz="2000" dirty="0">
              <a:solidFill>
                <a:srgbClr val="FFFFFF"/>
              </a:solidFill>
              <a:cs typeface="Arial Unicode MS" panose="020B0604020202020204" pitchFamily="34" charset="-122"/>
            </a:endParaRPr>
          </a:p>
        </p:txBody>
      </p:sp>
      <p:sp>
        <p:nvSpPr>
          <p:cNvPr id="21" name="MH_Number_3"/>
          <p:cNvSpPr/>
          <p:nvPr>
            <p:custDataLst>
              <p:tags r:id="rId11"/>
            </p:custDataLst>
          </p:nvPr>
        </p:nvSpPr>
        <p:spPr>
          <a:xfrm>
            <a:off x="4684062" y="3785470"/>
            <a:ext cx="551226" cy="5512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9" tIns="45719" rIns="91439" bIns="45719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rgbClr val="FFFFFF"/>
                </a:solidFill>
                <a:cs typeface="Arial Unicode MS" panose="020B0604020202020204" pitchFamily="34" charset="-122"/>
              </a:rPr>
              <a:t>3</a:t>
            </a:r>
            <a:endParaRPr lang="zh-CN" altLang="en-US" sz="2000" dirty="0">
              <a:solidFill>
                <a:srgbClr val="FFFFFF"/>
              </a:solidFill>
              <a:cs typeface="Arial Unicode MS" panose="020B0604020202020204" pitchFamily="34" charset="-122"/>
            </a:endParaRPr>
          </a:p>
        </p:txBody>
      </p:sp>
      <p:sp>
        <p:nvSpPr>
          <p:cNvPr id="23" name="MH_Number_4"/>
          <p:cNvSpPr/>
          <p:nvPr>
            <p:custDataLst>
              <p:tags r:id="rId12"/>
            </p:custDataLst>
          </p:nvPr>
        </p:nvSpPr>
        <p:spPr>
          <a:xfrm>
            <a:off x="3891332" y="4764410"/>
            <a:ext cx="551226" cy="5512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9" tIns="45719" rIns="91439" bIns="45719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 smtClean="0">
                <a:solidFill>
                  <a:srgbClr val="FFFFFF"/>
                </a:solidFill>
                <a:cs typeface="Arial Unicode MS" panose="020B0604020202020204" pitchFamily="34" charset="-122"/>
              </a:rPr>
              <a:t>4</a:t>
            </a:r>
            <a:endParaRPr lang="zh-CN" altLang="en-US" sz="2000" dirty="0">
              <a:solidFill>
                <a:srgbClr val="FFFFFF"/>
              </a:solidFill>
              <a:cs typeface="Arial Unicode MS" panose="020B0604020202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762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影响晋升的因素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417611"/>
              </p:ext>
            </p:extLst>
          </p:nvPr>
        </p:nvGraphicFramePr>
        <p:xfrm>
          <a:off x="1071538" y="1643050"/>
          <a:ext cx="7000924" cy="4071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51520" y="1124744"/>
            <a:ext cx="8640960" cy="340217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能力体现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00034" y="1285860"/>
          <a:ext cx="8139113" cy="2867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1000108"/>
            <a:ext cx="1005403" cy="732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沟通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472" y="3857628"/>
            <a:ext cx="1005403" cy="669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反馈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23728" y="5013176"/>
            <a:ext cx="5760640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上一阶段能力是下一阶段的基础</a:t>
            </a:r>
            <a:endParaRPr lang="en-US" altLang="zh-CN" sz="2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随着提升不断强化前一阶段能力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从能力到工作成果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178153013"/>
              </p:ext>
            </p:extLst>
          </p:nvPr>
        </p:nvGraphicFramePr>
        <p:xfrm>
          <a:off x="1043608" y="1556792"/>
          <a:ext cx="6984776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63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工作成果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28650" y="1133475"/>
          <a:ext cx="8139113" cy="5254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71"/>
  <p:tag name="MH_SECTIONID" val="272,273,274,275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NUMBER"/>
  <p:tag name="ID" val="626778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NUMBER"/>
  <p:tag name="ID" val="626778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NUMBER"/>
  <p:tag name="ID" val="626778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NUMBER"/>
  <p:tag name="ID" val="626778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AUTOCOLOR" val="TRUE"/>
  <p:tag name="ID" val="626778"/>
  <p:tag name="MH_TYPE" val="CONTENTS_SECTI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OTHERS"/>
  <p:tag name="ID" val="62677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OTHERS"/>
  <p:tag name="ID" val="62677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OTHERS"/>
  <p:tag name="ID" val="62677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ENTRY"/>
  <p:tag name="ID" val="626778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ENTRY"/>
  <p:tag name="ID" val="626778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AUTOCOLOR" val="TRUE"/>
  <p:tag name="MH_TYPE" val="CONTENTS"/>
  <p:tag name="ID" val="62677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ENTRY"/>
  <p:tag name="ID" val="626778"/>
  <p:tag name="MH_ORDER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ENTRY"/>
  <p:tag name="ID" val="626778"/>
  <p:tag name="MH_ORDER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NUMBER"/>
  <p:tag name="ID" val="626778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NUMBER"/>
  <p:tag name="ID" val="626778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NUMBER"/>
  <p:tag name="ID" val="626778"/>
  <p:tag name="MH_ORDER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NUMBER"/>
  <p:tag name="ID" val="626778"/>
  <p:tag name="MH_ORDER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AUTOCOLOR" val="TRUE"/>
  <p:tag name="ID" val="626778"/>
  <p:tag name="MH_TYPE" val="CONTENTS_SECTI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OTHERS"/>
  <p:tag name="ID" val="62677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OTHERS"/>
  <p:tag name="ID" val="62677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OTHERS"/>
  <p:tag name="ID" val="62677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OTHERS"/>
  <p:tag name="ID" val="62677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ENTRY"/>
  <p:tag name="ID" val="626778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ENTRY"/>
  <p:tag name="ID" val="626778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ENTRY"/>
  <p:tag name="ID" val="626778"/>
  <p:tag name="MH_ORDER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ENTRY"/>
  <p:tag name="ID" val="626778"/>
  <p:tag name="MH_ORDER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NUMBER"/>
  <p:tag name="ID" val="626778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NUMBER"/>
  <p:tag name="ID" val="626778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NUMBER"/>
  <p:tag name="ID" val="626778"/>
  <p:tag name="MH_ORDER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NUMBER"/>
  <p:tag name="ID" val="626778"/>
  <p:tag name="MH_ORDER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大于六"/>
  <p:tag name="MH_CATEGORY" val="#YinZJG#"/>
  <p:tag name="MH_LAYOUT" val="TitleSubTitleText"/>
  <p:tag name="MH" val="20180324131525"/>
  <p:tag name="MH_LIBRARY" val="GRAPHIC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31525"/>
  <p:tag name="MH_LIBRARY" val="GRAPHIC"/>
  <p:tag name="MH_TYPE" val="Text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OTHERS"/>
  <p:tag name="ID" val="62677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31525"/>
  <p:tag name="MH_LIBRARY" val="GRAPHIC"/>
  <p:tag name="MH_TYPE" val="Title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31525"/>
  <p:tag name="MH_LIBRARY" val="GRAPHIC"/>
  <p:tag name="MH_TYPE" val="SubTitle"/>
  <p:tag name="MH_ORDER" val="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31525"/>
  <p:tag name="MH_LIBRARY" val="GRAPHIC"/>
  <p:tag name="MH_TYPE" val="SubTitle"/>
  <p:tag name="MH_ORDER" val="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31525"/>
  <p:tag name="MH_LIBRARY" val="GRAPHIC"/>
  <p:tag name="MH_TYPE" val="SubTitle"/>
  <p:tag name="MH_ORDER" val="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31525"/>
  <p:tag name="MH_LIBRARY" val="GRAPHIC"/>
  <p:tag name="MH_TYPE" val="SubTitle"/>
  <p:tag name="MH_ORDER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31525"/>
  <p:tag name="MH_LIBRARY" val="GRAPHIC"/>
  <p:tag name="MH_TYPE" val="SubTitle"/>
  <p:tag name="MH_ORDER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31525"/>
  <p:tag name="MH_LIBRARY" val="GRAPHIC"/>
  <p:tag name="MH_TYPE" val="SubTitle"/>
  <p:tag name="MH_ORDER" val="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31525"/>
  <p:tag name="MH_LIBRARY" val="GRAPHIC"/>
  <p:tag name="MH_TYPE" val="SubTitle"/>
  <p:tag name="MH_ORDER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31525"/>
  <p:tag name="MH_LIBRARY" val="GRAPHIC"/>
  <p:tag name="MH_TYPE" val="SubTitle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31525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OTHERS"/>
  <p:tag name="ID" val="62677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31525"/>
  <p:tag name="MH_LIBRARY" val="GRAPHIC"/>
  <p:tag name="MH_TYPE" val="Other"/>
  <p:tag name="MH_ORDER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31525"/>
  <p:tag name="MH_LIBRARY" val="GRAPHIC"/>
  <p:tag name="MH_TYPE" val="Other"/>
  <p:tag name="MH_ORDER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31525"/>
  <p:tag name="MH_LIBRARY" val="GRAPHIC"/>
  <p:tag name="MH_TYPE" val="Other"/>
  <p:tag name="MH_ORDER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31525"/>
  <p:tag name="MH_LIBRARY" val="GRAPHIC"/>
  <p:tag name="MH_TYPE" val="Other"/>
  <p:tag name="MH_ORDER" val="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31525"/>
  <p:tag name="MH_LIBRARY" val="GRAPHIC"/>
  <p:tag name="MH_TYPE" val="Other"/>
  <p:tag name="MH_ORDER" val="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31525"/>
  <p:tag name="MH_LIBRARY" val="GRAPHIC"/>
  <p:tag name="MH_TYPE" val="Other"/>
  <p:tag name="MH_ORDER" val="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31525"/>
  <p:tag name="MH_LIBRARY" val="GRAPHIC"/>
  <p:tag name="MH_TYPE" val="Other"/>
  <p:tag name="MH_ORDER" val="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31525"/>
  <p:tag name="MH_LIBRARY" val="GRAPHIC"/>
  <p:tag name="MH_TYPE" val="Text"/>
  <p:tag name="MH_ORDER" val="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31525"/>
  <p:tag name="MH_LIBRARY" val="GRAPHIC"/>
  <p:tag name="MH_TYPE" val="Text"/>
  <p:tag name="MH_ORDER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31525"/>
  <p:tag name="MH_LIBRARY" val="GRAPHIC"/>
  <p:tag name="MH_TYPE" val="Text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ENTRY"/>
  <p:tag name="ID" val="626778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31525"/>
  <p:tag name="MH_LIBRARY" val="GRAPHIC"/>
  <p:tag name="MH_TYPE" val="Text"/>
  <p:tag name="MH_ORDER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31525"/>
  <p:tag name="MH_LIBRARY" val="GRAPHIC"/>
  <p:tag name="MH_TYPE" val="Text"/>
  <p:tag name="MH_ORDER" val="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31525"/>
  <p:tag name="MH_LIBRARY" val="GRAPHIC"/>
  <p:tag name="MH_TYPE" val="Text"/>
  <p:tag name="MH_ORDER" val="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31525"/>
  <p:tag name="MH_LIBRARY" val="GRAPHIC"/>
  <p:tag name="MH_TYPE" val="Text"/>
  <p:tag name="MH_ORDER" val="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31525"/>
  <p:tag name="MH_LIBRARY" val="GRAPHIC"/>
  <p:tag name="MH_TYPE" val="PageTitle"/>
  <p:tag name="MH_ORDER" val="PageTit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AUTOCOLOR" val="TRUE"/>
  <p:tag name="ID" val="626778"/>
  <p:tag name="MH_TYPE" val="CONTENTS_SECTIO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OTHERS"/>
  <p:tag name="ID" val="62677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OTHERS"/>
  <p:tag name="ID" val="62677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OTHERS"/>
  <p:tag name="ID" val="62677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ENTRY"/>
  <p:tag name="ID" val="626778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ENTRY"/>
  <p:tag name="ID" val="626778"/>
  <p:tag name="MH_ORDER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ENTRY"/>
  <p:tag name="ID" val="626778"/>
  <p:tag name="MH_ORDER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ENTRY"/>
  <p:tag name="ID" val="626778"/>
  <p:tag name="MH_ORDER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ENTRY"/>
  <p:tag name="ID" val="626778"/>
  <p:tag name="MH_ORDER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NUMBER"/>
  <p:tag name="ID" val="626778"/>
  <p:tag name="MH_ORDER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NUMBER"/>
  <p:tag name="ID" val="626778"/>
  <p:tag name="MH_ORDER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NUMBER"/>
  <p:tag name="ID" val="626778"/>
  <p:tag name="MH_ORDER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NUMBER"/>
  <p:tag name="ID" val="626778"/>
  <p:tag name="MH_ORDER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AUTOCOLOR" val="TRUE"/>
  <p:tag name="ID" val="626778"/>
  <p:tag name="MH_TYPE" val="CONTENTS_SECTION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OTHERS"/>
  <p:tag name="ID" val="62677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OTHERS"/>
  <p:tag name="ID" val="62677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ENTRY"/>
  <p:tag name="ID" val="626778"/>
  <p:tag name="MH_ORDER" val="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OTHERS"/>
  <p:tag name="ID" val="62677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ENTRY"/>
  <p:tag name="ID" val="626778"/>
  <p:tag name="MH_ORDER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ENTRY"/>
  <p:tag name="ID" val="626778"/>
  <p:tag name="MH_ORDER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ENTRY"/>
  <p:tag name="ID" val="626778"/>
  <p:tag name="MH_ORDER" val="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ENTRY"/>
  <p:tag name="ID" val="626778"/>
  <p:tag name="MH_ORDER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NUMBER"/>
  <p:tag name="ID" val="626778"/>
  <p:tag name="MH_ORDER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NUMBER"/>
  <p:tag name="ID" val="626778"/>
  <p:tag name="MH_ORDER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NUMBER"/>
  <p:tag name="ID" val="626778"/>
  <p:tag name="MH_ORDER" val="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NUMBER"/>
  <p:tag name="ID" val="626778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24165728"/>
  <p:tag name="MH_LIBRARY" val="CONTENTS"/>
  <p:tag name="MH_TYPE" val="ENTRY"/>
  <p:tag name="ID" val="626778"/>
  <p:tag name="MH_ORDER" val="4"/>
</p:tagLst>
</file>

<file path=ppt/theme/theme1.xml><?xml version="1.0" encoding="utf-8"?>
<a:theme xmlns:a="http://schemas.openxmlformats.org/drawingml/2006/main" name="A000120140530A99PPBG">
  <a:themeElements>
    <a:clrScheme name="自定义 769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5D76BA"/>
      </a:accent4>
      <a:accent5>
        <a:srgbClr val="3DBFD1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A000120151104A05PPBG</Template>
  <TotalTime>9461</TotalTime>
  <Words>596</Words>
  <Application>Microsoft Office PowerPoint</Application>
  <PresentationFormat>全屏显示(4:3)</PresentationFormat>
  <Paragraphs>237</Paragraphs>
  <Slides>23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A000120140530A99PPBG</vt:lpstr>
      <vt:lpstr>程序员修炼之道</vt:lpstr>
      <vt:lpstr>PowerPoint 演示文稿</vt:lpstr>
      <vt:lpstr>PowerPoint 演示文稿</vt:lpstr>
      <vt:lpstr>成长路径</vt:lpstr>
      <vt:lpstr>PowerPoint 演示文稿</vt:lpstr>
      <vt:lpstr>影响晋升的因素</vt:lpstr>
      <vt:lpstr>能力体现</vt:lpstr>
      <vt:lpstr>从能力到工作成果</vt:lpstr>
      <vt:lpstr>工作成果</vt:lpstr>
      <vt:lpstr>职业素养</vt:lpstr>
      <vt:lpstr>职业素养-专业主义</vt:lpstr>
      <vt:lpstr>价值观-海尔</vt:lpstr>
      <vt:lpstr>价值观-阿里巴巴</vt:lpstr>
      <vt:lpstr>价值观-Netflix</vt:lpstr>
      <vt:lpstr>价值观</vt:lpstr>
      <vt:lpstr>PowerPoint 演示文稿</vt:lpstr>
      <vt:lpstr>如何提升能力</vt:lpstr>
      <vt:lpstr>学习方式</vt:lpstr>
      <vt:lpstr>如何实践</vt:lpstr>
      <vt:lpstr>如何总结</vt:lpstr>
      <vt:lpstr>关于创新</vt:lpstr>
      <vt:lpstr>PowerPoint 演示文稿</vt:lpstr>
      <vt:lpstr>结束语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程序员修炼之道</dc:title>
  <dc:creator>袁军</dc:creator>
  <cp:lastModifiedBy>袁军</cp:lastModifiedBy>
  <cp:revision>375</cp:revision>
  <dcterms:created xsi:type="dcterms:W3CDTF">2018-03-14T12:44:29Z</dcterms:created>
  <dcterms:modified xsi:type="dcterms:W3CDTF">2018-08-06T12:18:04Z</dcterms:modified>
</cp:coreProperties>
</file>