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docProps/app.xml><?xml version="1.0" encoding="utf-8"?>
<Properties xmlns="http://schemas.openxmlformats.org/officeDocument/2006/extended-properties" xmlns:vt="http://schemas.openxmlformats.org/officeDocument/2006/docPropsVTypes">
  <Template>kjt</Template>
  <TotalTime>23989</TotalTime>
  <Words>1425</Words>
  <Application>Microsoft Office PowerPoint</Application>
  <PresentationFormat>全屏显示(4:3)</PresentationFormat>
  <Paragraphs>238</Paragraphs>
  <Slides>70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70</vt:i4>
      </vt:variant>
    </vt:vector>
  </HeadingPairs>
  <TitlesOfParts>
    <vt:vector size="75" baseType="lpstr">
      <vt:lpstr>kjt</vt:lpstr>
      <vt:lpstr>1_Office 主题</vt:lpstr>
      <vt:lpstr>2_Office 主题</vt:lpstr>
      <vt:lpstr>3_Office 主题</vt:lpstr>
      <vt:lpstr>4_Office 主题</vt:lpstr>
      <vt:lpstr>PowerPoint 演示文稿</vt:lpstr>
      <vt:lpstr>PowerPoint 演示文稿</vt:lpstr>
      <vt:lpstr>2004年，DDD之父Eric Evans发表了经典著作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一套语言贯穿全流程</vt:lpstr>
      <vt:lpstr>分析、设计脱离产生严重弊端</vt:lpstr>
      <vt:lpstr>注射流感疫苗</vt:lpstr>
      <vt:lpstr>PowerPoint 演示文稿</vt:lpstr>
      <vt:lpstr>分域：划分优先级，按优先级配备资源，确保项目成功</vt:lpstr>
      <vt:lpstr>PowerPoint 演示文稿</vt:lpstr>
      <vt:lpstr>限界上下文: 一个显式边界，领域模型位于其内，在边界内，通用语言的所有术语都有特定的含义，而模型需要准确地反映通用语言。</vt:lpstr>
      <vt:lpstr>为什么会提出限界上下文，它的用途是什么，解决什么问题？</vt:lpstr>
      <vt:lpstr>在以上所有阶段，我们都能用单一的概念”图书”来建模吗？</vt:lpstr>
      <vt:lpstr>协作上下文：论坛、日历、博客、WIKI、即时消息、留言板、文 档管理、通知与提醒等 敏捷项目管理上下文：采用scrum进行敏捷项目管理 身份与认证上下文：对用户进行认证和授权</vt:lpstr>
      <vt:lpstr>上下文映射：不同限界上下文之间的代码重用是危险的，应该避免。数据和功能的集成应该通过转换来实现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关联：模型中对象之间的关联关系，可以通过两种方式来实现，一是对象之间的对象指针或者引用，二是数据库查询或类似机制</vt:lpstr>
      <vt:lpstr>用集合来实现一对多关联</vt:lpstr>
      <vt:lpstr>用数据库查询来实现一对多关联</vt:lpstr>
      <vt:lpstr>PowerPoint 演示文稿</vt:lpstr>
      <vt:lpstr>双向关联使得实现和维护都很复杂，同时往往没有反映关系的本质。可以通过至少三种方式简化：</vt:lpstr>
      <vt:lpstr>一对多关联简化成一对一：规定遍历方向+添加限定符</vt:lpstr>
      <vt:lpstr>一对多关联简化成一对一：添加限定符</vt:lpstr>
      <vt:lpstr>Java实现</vt:lpstr>
      <vt:lpstr>数据库查询实现</vt:lpstr>
      <vt:lpstr>实体：一个唯一的对象，能够在生命周期中持续变化。</vt:lpstr>
      <vt:lpstr>PowerPoint 演示文稿</vt:lpstr>
      <vt:lpstr>标识分为两类：一类是领域标识，一类是持久化标识。持久化标识应该隐藏起来，因为委派标识不是领域的一部分。以下方式可以避免持久化泄漏。</vt:lpstr>
      <vt:lpstr>值对象：用于度量和描述事物，无唯一标识，不变</vt:lpstr>
      <vt:lpstr>PowerPoint 演示文稿</vt:lpstr>
      <vt:lpstr>PowerPoint 演示文稿</vt:lpstr>
      <vt:lpstr>模块：使用module是为了避免认知超载，可以用二种方式使用module，一是可以在module中查看细节，而不被模型所淹没，二是查看module之间的关系，而不关心其中细节</vt:lpstr>
      <vt:lpstr>模块：顶级域名+公司域名开头+上下文名称开头</vt:lpstr>
      <vt:lpstr>聚合：一组相关对象的集合，我们把它作为修改数据的单元。每个聚合都有一个根(root)和一个边界(boundary)。边界确定聚合内部有哪些对象，根则是聚合包含的一个特定Entity。根是唯一允许外部对象保持对它引用的元素，而边界内的对象之间可以互相引用。除根以外的其他实体都有本地标识，但这些标识只在聚合内部才需要加以区别，因为外部对象除了根Entity之外看不到其他对象。</vt:lpstr>
      <vt:lpstr>固定规则：数据变化时必须保持不变的一致性条件。聚合上存在一组如下规则：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为什么要用资源库？</vt:lpstr>
      <vt:lpstr>为什么要用资源库？</vt:lpstr>
      <vt:lpstr>PowerPoint 演示文稿</vt:lpstr>
      <vt:lpstr>PowerPoint 演示文稿</vt:lpstr>
      <vt:lpstr>PowerPoint 演示文稿</vt:lpstr>
      <vt:lpstr>经典书籍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xuwei</dc:creator>
  <cp:lastModifiedBy>缪良灿</cp:lastModifiedBy>
  <cp:revision>719</cp:revision>
  <dcterms:modified xsi:type="dcterms:W3CDTF">2018-07-30T10:52:34Z</dcterms:modified>
</cp:coreProperties>
</file>