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FAD18-08D3-443C-81A1-AAA55DE0CA5F}" type="datetimeFigureOut">
              <a:rPr lang="zh-CN" altLang="en-US" smtClean="0"/>
              <a:pPr/>
              <a:t>2014/6/17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B7506-C57B-4A6C-A800-422B1EF25B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docProps/app.xml><?xml version="1.0" encoding="utf-8"?>
<Properties xmlns="http://schemas.openxmlformats.org/officeDocument/2006/extended-properties" xmlns:vt="http://schemas.openxmlformats.org/officeDocument/2006/docPropsVTypes">
  <Template>kjt</Template>
  <TotalTime>2393</TotalTime>
  <Words>1595</Words>
  <PresentationFormat>全屏显示(4:3)</PresentationFormat>
  <Paragraphs>364</Paragraphs>
  <Slides>35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kjt</vt:lpstr>
      <vt:lpstr>1_Office 主题</vt:lpstr>
      <vt:lpstr>2_Office 主题</vt:lpstr>
      <vt:lpstr>3_Office 主题</vt:lpstr>
      <vt:lpstr>4_Office 主题</vt:lpstr>
      <vt:lpstr>幻灯片 1</vt:lpstr>
      <vt:lpstr>幻灯片 2</vt:lpstr>
      <vt:lpstr>幻灯片 3</vt:lpstr>
      <vt:lpstr>幻灯片 4</vt:lpstr>
      <vt:lpstr>幻灯片 5</vt:lpstr>
      <vt:lpstr>问题1：如何将int类型转化为String类型？</vt:lpstr>
      <vt:lpstr>问题2：如何进行字符串拼接？</vt:lpstr>
      <vt:lpstr>幻灯片 8</vt:lpstr>
      <vt:lpstr>问题3：String如何实现不可变性？</vt:lpstr>
      <vt:lpstr>问题4：String不可变性的优点、缺点？</vt:lpstr>
      <vt:lpstr>问题5：如何进行字符串替换？</vt:lpstr>
      <vt:lpstr>问题5：如何进行字符串查找？</vt:lpstr>
      <vt:lpstr>幻灯片 13</vt:lpstr>
      <vt:lpstr>问题5：哪些字符串会被放入常量池？</vt:lpstr>
      <vt:lpstr>幻灯片 15</vt:lpstr>
      <vt:lpstr>问题1：常见的日志框架有哪些？</vt:lpstr>
      <vt:lpstr>问题2：如何正确的书写日志？</vt:lpstr>
      <vt:lpstr>slf4j-api提供了更简单的写法</vt:lpstr>
      <vt:lpstr>幻灯片 19</vt:lpstr>
      <vt:lpstr>幻灯片 20</vt:lpstr>
      <vt:lpstr>幻灯片 21</vt:lpstr>
      <vt:lpstr>Log4j2也提供了日志系统转化机制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xuwei</dc:creator>
  <cp:lastModifiedBy>admin</cp:lastModifiedBy>
  <cp:revision>288</cp:revision>
  <dcterms:modified xsi:type="dcterms:W3CDTF">2014-06-17T08:39:37Z</dcterms:modified>
</cp:coreProperties>
</file>