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4" r:id="rId4"/>
    <p:sldId id="270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45EB8"/>
    <a:srgbClr val="1352B9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8" autoAdjust="0"/>
    <p:restoredTop sz="92449" autoAdjust="0"/>
  </p:normalViewPr>
  <p:slideViewPr>
    <p:cSldViewPr>
      <p:cViewPr varScale="1">
        <p:scale>
          <a:sx n="105" d="100"/>
          <a:sy n="105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597ADB-3293-47EF-A498-2A10ACE91CA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BB08D3-F29E-4C93-96D4-0A4F547D941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72459-A1F7-4453-A1A7-E94B5E59D0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5C7A-D23B-4CC1-B374-16A3087732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956B-3C6F-430C-BCA3-EC90805336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A98D-D23E-4B4A-86FC-128E39A327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00D18-91FD-49FA-9BBD-BA9639D338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45E5-83B7-40EF-97C2-C366F1E1EF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9B0E5-C9F0-4FD7-83A6-F69849EEFE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D3CB9-4AB1-4EA8-ADB9-1D0F57A199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7938F-8DC4-41C7-A159-F358ADD918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60D0-FF49-4203-8485-43E38C0E8C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5B32-579C-4F20-A6AA-9D9021F44B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FDBC6-07C0-4060-AF06-5250FE8754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C81C-9F1B-487C-8B55-9DBBBCCA87C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FD233-2ABA-4F76-BD0C-041CF32BC1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1BA50-099C-427A-9F39-5AA44DE5F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35CC0-B29A-48C7-B3EA-C61D4E0995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F8F78-A42E-46FF-85E2-890A632778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8816C-4F0E-4EE2-A65B-F94E423D9F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C561-1B36-4FE7-A7FE-967199D36B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4666-47B7-4496-B8CD-4F0F3DAD11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FEC4E-C358-4420-BF79-5938A997ED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1D770-A934-495A-8397-775DBEA2B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0A4B91-DD16-43DA-873C-02B602A901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7AE0E8-D911-4BE6-90FD-2A86F30BF90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海尔金控\海尔金控PPT模板\嵌入图片\标志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0113" y="1268413"/>
            <a:ext cx="402748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370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矩形 1"/>
          <p:cNvSpPr>
            <a:spLocks noChangeArrowheads="1"/>
          </p:cNvSpPr>
          <p:nvPr/>
        </p:nvSpPr>
        <p:spPr bwMode="auto">
          <a:xfrm>
            <a:off x="5191760" y="5013325"/>
            <a:ext cx="319659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陈瑞</a:t>
            </a:r>
            <a:r>
              <a:rPr lang="en-US" altLang="zh-CN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支付交易</a:t>
            </a:r>
            <a:r>
              <a:rPr lang="en-US" altLang="zh-CN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JAVA</a:t>
            </a:r>
            <a:r>
              <a:rPr lang="zh-CN" altLang="en-US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200">
                <a:solidFill>
                  <a:srgbClr val="1352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.2018-03-23</a:t>
            </a:r>
            <a:endParaRPr lang="en-US" altLang="zh-CN" sz="1200">
              <a:solidFill>
                <a:srgbClr val="1352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8821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不允许System print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、不允许printStackTrace（强制）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、使用占位符（建议）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3620" y="4119245"/>
            <a:ext cx="7004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logger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.debug("returning content: {}", content);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6335" y="4921250"/>
            <a:ext cx="66592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如下方式的不好的地方就是要多几行代码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(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logger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.isDebugEnabled ()) {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logger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.debug("returning content: "+ content);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debug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不允许出现在生产环境（强制）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526665"/>
            <a:ext cx="6980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是在开发调试时，出于比较容易定位问题或者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目的使用的，这些信息一般非常详细；一旦测试完毕发布生产环境，意味着程序是一个合格的产品，只需要在关键位置记录日志即可，无需每一步的信息打印出来。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" y="4106545"/>
            <a:ext cx="7543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KISS</a:t>
            </a:r>
            <a:r>
              <a:rPr lang="zh-CN" altLang="en-US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原则：生产一般使用</a:t>
            </a:r>
            <a:r>
              <a:rPr lang="en-US" altLang="zh-CN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</a:t>
            </a:r>
            <a:r>
              <a:rPr lang="zh-CN" altLang="en-US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级别的日志</a:t>
            </a:r>
            <a:endParaRPr lang="zh-CN" altLang="en-US" sz="2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、打印对象信息重写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toString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2606040"/>
            <a:ext cx="6632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目的：因为如果不重写，打印出来将是地址，这串地址不可读，无法从中获取有用的信息，所以要重写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840" y="3627120"/>
            <a:ext cx="68821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、敏感信息脱敏（强制）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90" y="4448810"/>
            <a:ext cx="726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在交易中，有些信息不要以明文打印，这些信息很敏感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打印有意义的日志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2112010"/>
            <a:ext cx="4761865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" y="4188460"/>
            <a:ext cx="5914390" cy="1866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140" y="3820160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正确写法：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140" y="1743710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错误写法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traceId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的使用（建议）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841500"/>
            <a:ext cx="74733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&lt;pattern&gt;%d{yyyy-MM-dd HH:mm:ss.SSS} [%t] [%-5level] {"traceId":"%X{traceId}"}%logger{36}[%M:%L] - %m%n&lt;/pattern&gt;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自己生成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traceId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，并且将交易凭证号放入其中（交易凭证号交易链路中都存在）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好处：使用统一日志的时候，能够根据交易凭证号，看到一笔交易的整体流程  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日志不要重复打印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（建议）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841500"/>
            <a:ext cx="7473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比如在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default.log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打印一次，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中又打印一次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301240"/>
            <a:ext cx="6780530" cy="9912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39750" y="1117600"/>
            <a:ext cx="68821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日志内容格式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50" y="2125980"/>
            <a:ext cx="7383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http://192.168.180.52:8090/pages/viewpage.action?pageId=20250654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海尔金控\海尔金控PPT模板\嵌入图片\标志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6688" y="5661025"/>
            <a:ext cx="1873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27088" y="1052513"/>
            <a:ext cx="4176712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500" b="1" dirty="0">
                <a:solidFill>
                  <a:srgbClr val="145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 </a:t>
            </a:r>
            <a:endParaRPr lang="en-US" altLang="zh-CN" sz="3500" b="1" dirty="0">
              <a:solidFill>
                <a:srgbClr val="145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500" b="1" dirty="0">
                <a:solidFill>
                  <a:srgbClr val="145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500" b="1" dirty="0">
                <a:solidFill>
                  <a:srgbClr val="145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3500" b="1" dirty="0">
              <a:solidFill>
                <a:srgbClr val="145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37063"/>
            <a:ext cx="91440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4399915" y="3197860"/>
            <a:ext cx="398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主讲人：陈瑞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08318" y="1130935"/>
            <a:ext cx="52330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一、为什么要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记录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日志？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6525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如果应用没有日志，就无法知道应用的运行情况，也无法了解程序内部的运行状态；出现了问题基本定位出原因，从而陷入了僵局。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318" y="2995295"/>
            <a:ext cx="52330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二、为什么要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规范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日志？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5" y="3848100"/>
            <a:ext cx="2409825" cy="95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5" y="5099685"/>
            <a:ext cx="6438265" cy="1028700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6320790" y="3455035"/>
            <a:ext cx="2016125" cy="144970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规范目的：方便定位问题、方便对日志进行分析达到对系统（业务）进行分析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5265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、日志文件存放目录（强制）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6525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快捷通每个应用的日志统一放到固定目录，按照一定格式存放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/opt/logs/｛appType｝/｛appName｝</a:t>
            </a:r>
            <a:endParaRPr lang="en-US" altLang="zh-CN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ea typeface="微软雅黑" panose="020B0503020204020204" pitchFamily="34" charset="-122"/>
              </a:rPr>
              <a:t>①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appType-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应用类型，只应用分类，如没有可忽略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ea typeface="微软雅黑" panose="020B0503020204020204" pitchFamily="34" charset="-122"/>
                <a:sym typeface="+mn-ea"/>
              </a:rPr>
              <a:t>②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appName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应用名称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/opt/logs/tss/</a:t>
            </a:r>
            <a:endParaRPr lang="en-US" altLang="zh-CN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/opt/logs/bcss/abc-out</a:t>
            </a:r>
            <a:endParaRPr lang="en-US" altLang="zh-CN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880" y="4751070"/>
            <a:ext cx="6650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目的：所有知道规则的人都能够很方便找到某个应用的日志存放地址；统一日志配置起来也比较方便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57892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、日志文件命名（推荐）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命名规则，appName_logType_logName.log。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logType:日志类型，推荐分类有stats/desc/monitor/visit等；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logName:日志描述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cmf_visit_facade.log     记录接口的请求数据长度、响应状态、响应数据长度、耗时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cmf_monitor_memcached.log   监控缓存刷新情况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cmf_visit_access.log 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记录所有的请求详情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cmf_visit_mq 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记录所有接受到的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消息报文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880" y="4751070"/>
            <a:ext cx="665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目的：将不同日志类型、分类分别打印到不同的文件，可以根据实际情况定位到某个文件；比如想看消息有没有接收到，此时就可以看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*_mq.log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88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、不直接使用日志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（建议）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目前日志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有很多，如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 2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等等，但是我们不建议直接使用这些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，而应依赖使用日志框架SLF4J中的API、SLF4J是为各种Logging API提供一个简单统一的接口），从而使用户能够在部署的时候配置自己希望的Logging API实现；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代码实例如下：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org.slf4j.Logger;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org.slf4j.LoggerFactory;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final Logger logger = LoggerFactory.getLogger(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.class);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070" y="4756150"/>
            <a:ext cx="665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使用门面模式的日志框架，有利于维护和各个类的日志处理方式统一；如升级其他日志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，可以少改动即可支持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88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、定义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日志变量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（建议）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日志变量往往不变，最好定义成final static，变量名用大写。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static final Logger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LOGGER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LoggerFactory.getLogger(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Xyz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.class);</a:t>
            </a:r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135" y="3286125"/>
            <a:ext cx="688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、日志分级（强制）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6135" y="3931285"/>
            <a:ext cx="820166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Java的日志框架一般会提供以下日志级别，缺省打开info级别，也就是debug，trace级别的日志在生产环境不会输出，在开发和测试环境可以通过不同的日志配置文件打开debug级别。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fatal - 严重的，造成服务中断的错误；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- 其他错误运行期错误；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 - 警告信息，如程序调用了一个即将作废的接口，接口的不当使用，运行状态不是期望的但仍可继续处理等；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- 有意义的事件信息，如程序启动，关闭事件，收到请求事件等；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- 调试信息，可记录详细的业务处理到哪一步了，以及当前的变量状态；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 - 更详细的跟踪信息；</a:t>
            </a:r>
            <a:endParaRPr lang="zh-CN" altLang="en-US" sz="16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88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全部Throwable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" y="1894840"/>
            <a:ext cx="6114415" cy="1933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65" y="4050665"/>
            <a:ext cx="5380990" cy="19431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2625"/>
            <a:ext cx="6804025" cy="8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476250"/>
            <a:ext cx="1216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6459538"/>
            <a:ext cx="649287" cy="209550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9ABB684D-40D1-40C1-9CBC-B0618B2EAE2E}" type="slidenum"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 页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6453188"/>
            <a:ext cx="1439863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5500" y="1130935"/>
            <a:ext cx="68821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抛出异常不要打日志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（强制）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1894840"/>
            <a:ext cx="7289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" y="160655"/>
            <a:ext cx="1986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日志规范</a:t>
            </a:r>
            <a:endParaRPr lang="zh-CN" altLang="en-US" sz="2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5" y="1974215"/>
            <a:ext cx="5228590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7140" y="4277360"/>
            <a:ext cx="555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目的：异常会被调用方捕获，调用方会打印相应的异常日志，涉嫌重复打印</a:t>
            </a:r>
            <a:endParaRPr lang="zh-CN" altLang="en-US" b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演示</Application>
  <PresentationFormat>全屏显示(4:3)</PresentationFormat>
  <Paragraphs>206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Shuai</dc:creator>
  <cp:lastModifiedBy>陈瑞1420429961</cp:lastModifiedBy>
  <cp:revision>649</cp:revision>
  <dcterms:created xsi:type="dcterms:W3CDTF">2016-05-18T13:01:00Z</dcterms:created>
  <dcterms:modified xsi:type="dcterms:W3CDTF">2018-04-08T06:38:20Z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