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0A73B96-2D06-4A15-93D7-52E9F88395B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6697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Task2 Sentiment Analysis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某网才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46.00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说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这是一张英文翻唱的中文歌曲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都是我们耳熟能详的歌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相信每个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后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后的人都听过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听着这些歌学英语能达到意想不到的效果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Bayesian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10480" y="369396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14400" y="1645920"/>
            <a:ext cx="3200400" cy="7912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645120" y="4541040"/>
            <a:ext cx="9047520" cy="85392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822960" y="2834640"/>
            <a:ext cx="7040880" cy="119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3474720"/>
            <a:ext cx="9071640" cy="26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适合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很多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场合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聆听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平静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之声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经典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尽管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有点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老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卓越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网是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一个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大家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较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信赖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', '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网站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916200" y="1928160"/>
            <a:ext cx="5635080" cy="99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Recursive Neural Network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645920" y="1909080"/>
            <a:ext cx="6857640" cy="440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005840" y="2179800"/>
            <a:ext cx="7742160" cy="193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Bayesian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Q&amp;A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2017-12-28T00:26:18Z</dcterms:created>
  <dc:creator/>
  <dc:description/>
  <dc:language>en-US</dc:language>
  <cp:lastModifiedBy/>
  <dcterms:modified xsi:type="dcterms:W3CDTF">2017-12-28T02:12:51Z</dcterms:modified>
  <cp:revision>34</cp:revision>
  <dc:subject/>
  <dc:title/>
</cp:coreProperties>
</file>