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51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3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59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3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1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A20F-10C8-419B-BC9A-69E49B3FBB5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264783-67C6-45DE-A171-B3888A033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8A68-FC7A-4332-86DA-DAD1B3D4B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Dice.com Tech Jobs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EFA9-08EE-47D9-B310-39C8EEB3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900" dirty="0"/>
              <a:t>By: Cameron Reilly, </a:t>
            </a:r>
            <a:r>
              <a:rPr lang="en-US" sz="2900" dirty="0" err="1"/>
              <a:t>Olaa</a:t>
            </a:r>
            <a:r>
              <a:rPr lang="en-US" sz="2900" dirty="0"/>
              <a:t> </a:t>
            </a:r>
            <a:r>
              <a:rPr lang="en-US" sz="2900" dirty="0" err="1"/>
              <a:t>Kasem</a:t>
            </a:r>
            <a:r>
              <a:rPr lang="en-US" sz="2900" dirty="0"/>
              <a:t>, Felix Owusu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0D23-C5C9-4C12-8A8F-45D9DCC9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21BA-0E10-4E5E-9294-F5A11FE5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 is gathered from </a:t>
            </a:r>
            <a:r>
              <a:rPr lang="en-US" dirty="0">
                <a:hlinkClick r:id="rId2"/>
              </a:rPr>
              <a:t>www.dice.com</a:t>
            </a:r>
            <a:r>
              <a:rPr lang="en-US" dirty="0"/>
              <a:t> </a:t>
            </a:r>
          </a:p>
          <a:p>
            <a:r>
              <a:rPr lang="en-US" dirty="0"/>
              <a:t>Locate areas with high amounts of jobs in technology based on:</a:t>
            </a:r>
          </a:p>
          <a:p>
            <a:pPr marL="412750" indent="-285750">
              <a:spcBef>
                <a:spcPts val="16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41275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Frequently required skills</a:t>
            </a:r>
          </a:p>
          <a:p>
            <a:pPr marL="41275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Employment type</a:t>
            </a:r>
          </a:p>
          <a:p>
            <a:pPr>
              <a:spcBef>
                <a:spcPts val="1600"/>
              </a:spcBef>
            </a:pPr>
            <a:r>
              <a:rPr lang="en-US" dirty="0"/>
              <a:t>Analyze how these fields overlap with each other. </a:t>
            </a:r>
            <a:r>
              <a:rPr lang="en-US" dirty="0" err="1"/>
              <a:t>Eg.</a:t>
            </a:r>
            <a:r>
              <a:rPr lang="en-US" dirty="0"/>
              <a:t>: Are skills in SQL more useful in California or in New York.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6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1231-1DB9-4C4A-9026-32FDCD96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61A3-8FC7-4E1F-9231-9DD7F19F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Data Preprocessing is a technique that is used to convert the raw data into a clean data set. </a:t>
            </a:r>
          </a:p>
          <a:p>
            <a:r>
              <a:rPr lang="en-US" dirty="0"/>
              <a:t>Remove all not necessary columns: results in in 6 columns </a:t>
            </a:r>
          </a:p>
          <a:p>
            <a:pPr marL="0" indent="0">
              <a:buNone/>
            </a:pPr>
            <a:r>
              <a:rPr lang="en-US" dirty="0"/>
              <a:t>     {company, employment type, job description, job location, job title, skills}</a:t>
            </a:r>
          </a:p>
          <a:p>
            <a:r>
              <a:rPr lang="en-US" dirty="0"/>
              <a:t>Column names are consistent (all capitalized, no space )</a:t>
            </a:r>
          </a:p>
          <a:p>
            <a:pPr marL="0" indent="0">
              <a:buNone/>
            </a:pPr>
            <a:r>
              <a:rPr lang="en-US" dirty="0"/>
              <a:t>     {company, </a:t>
            </a:r>
            <a:r>
              <a:rPr lang="en-US" dirty="0" err="1"/>
              <a:t>employmenttype_jobstatus</a:t>
            </a:r>
            <a:r>
              <a:rPr lang="en-US" dirty="0"/>
              <a:t>, </a:t>
            </a:r>
            <a:r>
              <a:rPr lang="en-US" dirty="0" err="1"/>
              <a:t>jobdescription</a:t>
            </a:r>
            <a:r>
              <a:rPr lang="en-US" dirty="0"/>
              <a:t>, </a:t>
            </a:r>
            <a:r>
              <a:rPr lang="en-US" dirty="0" err="1"/>
              <a:t>joblocation_address</a:t>
            </a:r>
            <a:r>
              <a:rPr lang="en-US" dirty="0"/>
              <a:t>,    	</a:t>
            </a:r>
            <a:r>
              <a:rPr lang="en-US" dirty="0" err="1"/>
              <a:t>jobtitle</a:t>
            </a:r>
            <a:r>
              <a:rPr lang="en-US" dirty="0"/>
              <a:t>, skills}</a:t>
            </a:r>
          </a:p>
          <a:p>
            <a:r>
              <a:rPr lang="en-US" dirty="0"/>
              <a:t>Missing data values: detect rows with missing values(empty)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using python pandas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0FD46-5B6B-43A2-B8A1-5E225DA64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33" y="5517435"/>
            <a:ext cx="4172367" cy="12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BBA3-38CA-4B40-86B8-9D4BFA98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3FE1-476B-4E27-AA38-1E6D94B1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Remove data with null/Null values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A2090-900A-4283-9B66-8C0CA6FD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9" y="1544617"/>
            <a:ext cx="6631920" cy="1203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78823-370A-4F58-B68C-B82AF9179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97" y="3997286"/>
            <a:ext cx="8372905" cy="11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B173-E077-4BBA-8AA1-E75E592F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3A15-B413-4A04-AA7E-8FD818B4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working on Job Location column: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Atlanta, GA</a:t>
            </a:r>
          </a:p>
          <a:p>
            <a:r>
              <a:rPr lang="en-US" dirty="0"/>
              <a:t>Getting all values from the data set, split it by (,)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all cities in cities list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all states in states list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number of occurrences of each state and city mentioned in the data set</a:t>
            </a:r>
          </a:p>
          <a:p>
            <a:r>
              <a:rPr lang="en-US" dirty="0"/>
              <a:t>Need to work on visualizing data and find the overlap between location and other attributes.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51A0-DE88-4675-949D-A3149E56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8549-47D7-402D-9DA0-AD72C57C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14D7-AADB-4062-BDC0-E9892A2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5E1E-D712-45D6-A61D-5AF920A4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496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165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Dice.com Tech Jobs Analysis</vt:lpstr>
      <vt:lpstr>Project Objective</vt:lpstr>
      <vt:lpstr>Data Preprocessing</vt:lpstr>
      <vt:lpstr>Data Preprocessing</vt:lpstr>
      <vt:lpstr>Data Analysis</vt:lpstr>
      <vt:lpstr>NLTK</vt:lpstr>
      <vt:lpstr>Visualizing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olaa kasem</dc:creator>
  <cp:lastModifiedBy>olaa kasem</cp:lastModifiedBy>
  <cp:revision>11</cp:revision>
  <dcterms:created xsi:type="dcterms:W3CDTF">2018-03-18T16:40:01Z</dcterms:created>
  <dcterms:modified xsi:type="dcterms:W3CDTF">2018-03-19T01:20:56Z</dcterms:modified>
</cp:coreProperties>
</file>