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5C23E-DDF9-F748-8DD5-5D191DC4894B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8553-3A05-2A46-AA86-7A41EC19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68553-3A05-2A46-AA86-7A41EC195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October 28,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&amp; OpenGL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Aimee Avila, Bryan Jensen, Clayton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Rieck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Robert Gutierrez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UDA processing flow (E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85" y="604696"/>
            <a:ext cx="5715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&amp;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4" y="2750444"/>
            <a:ext cx="2013628" cy="24311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CUDA is used mainly for calculations, image manipulation and data generation.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9166" y="3214910"/>
            <a:ext cx="2162629" cy="17482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OpenGL is used to draw pixels and lines on a screen.</a:t>
            </a:r>
            <a:endParaRPr lang="en-US" dirty="0"/>
          </a:p>
        </p:txBody>
      </p:sp>
      <p:pic>
        <p:nvPicPr>
          <p:cNvPr id="2050" name="Picture 2" descr="http://www.louisianavoices.org/images/edu_venn_diagram_bl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0" y="1727210"/>
            <a:ext cx="6564539" cy="4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3679374" y="3015689"/>
            <a:ext cx="1923142" cy="174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They share data through common memory in the </a:t>
            </a:r>
            <a:r>
              <a:rPr lang="en-US" dirty="0" smtClean="0"/>
              <a:t>frame buffer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7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376055"/>
            <a:ext cx="384048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The GPGPU handles computation specifically for computer graphics.</a:t>
            </a:r>
          </a:p>
          <a:p>
            <a:r>
              <a:rPr lang="en-US" dirty="0" smtClean="0"/>
              <a:t>The computation is performed in the applications when generally it is handled by the CPU.</a:t>
            </a:r>
            <a:endParaRPr lang="en-US" dirty="0"/>
          </a:p>
        </p:txBody>
      </p:sp>
      <p:pic>
        <p:nvPicPr>
          <p:cNvPr id="3076" name="Picture 4" descr="http://www.biomedcentral.com/content/figures/1471-2105-8-474-3-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55" y="1583082"/>
            <a:ext cx="4406667" cy="3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0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9549"/>
          </a:xfrm>
        </p:spPr>
        <p:txBody>
          <a:bodyPr/>
          <a:lstStyle/>
          <a:p>
            <a:r>
              <a:rPr lang="en-US" dirty="0" smtClean="0"/>
              <a:t>South Bridge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Southbridge is one of two chips in the core logic on PC.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Southbridge is named Input/output controller Hub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Southbridge is recognized because not directly connected to CPU</a:t>
            </a:r>
          </a:p>
          <a:p>
            <a:endParaRPr lang="en-US" dirty="0"/>
          </a:p>
        </p:txBody>
      </p:sp>
      <p:pic>
        <p:nvPicPr>
          <p:cNvPr id="5" name="Content Placeholder 6" descr="300px-Schema_chipsatz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7" r="-3197"/>
          <a:stretch/>
        </p:blipFill>
        <p:spPr>
          <a:xfrm>
            <a:off x="358775" y="1352551"/>
            <a:ext cx="4059238" cy="4591050"/>
          </a:xfrm>
        </p:spPr>
      </p:pic>
    </p:spTree>
    <p:extLst>
      <p:ext uri="{BB962C8B-B14F-4D97-AF65-F5344CB8AC3E}">
        <p14:creationId xmlns:p14="http://schemas.microsoft.com/office/powerpoint/2010/main" val="561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60799"/>
          </a:xfrm>
        </p:spPr>
        <p:txBody>
          <a:bodyPr/>
          <a:lstStyle/>
          <a:p>
            <a:r>
              <a:rPr lang="en-US" dirty="0" smtClean="0"/>
              <a:t>North Bridge</a:t>
            </a:r>
            <a:endParaRPr lang="en-US" dirty="0"/>
          </a:p>
        </p:txBody>
      </p:sp>
      <p:pic>
        <p:nvPicPr>
          <p:cNvPr id="9" name="Content Placeholder 8" descr="chipset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b="5359"/>
          <a:stretch>
            <a:fillRect/>
          </a:stretch>
        </p:blipFill>
        <p:spPr>
          <a:xfrm>
            <a:off x="229234" y="1238250"/>
            <a:ext cx="4160521" cy="470535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51071" y="1238250"/>
            <a:ext cx="3840480" cy="4705351"/>
          </a:xfrm>
        </p:spPr>
        <p:txBody>
          <a:bodyPr/>
          <a:lstStyle/>
          <a:p>
            <a:r>
              <a:rPr lang="en-US" dirty="0" smtClean="0"/>
              <a:t>Northbridge is also known as graphics and memory Controller Hub</a:t>
            </a:r>
          </a:p>
          <a:p>
            <a:r>
              <a:rPr lang="en-US" dirty="0" smtClean="0"/>
              <a:t>Many modern devices have Northbridge integrated in the CPU</a:t>
            </a:r>
          </a:p>
          <a:p>
            <a:r>
              <a:rPr lang="en-US" dirty="0" smtClean="0"/>
              <a:t>Typically handles communication between CPU, RAM, PCI, Video Cards, and the Southbridge</a:t>
            </a:r>
          </a:p>
        </p:txBody>
      </p:sp>
    </p:spTree>
    <p:extLst>
      <p:ext uri="{BB962C8B-B14F-4D97-AF65-F5344CB8AC3E}">
        <p14:creationId xmlns:p14="http://schemas.microsoft.com/office/powerpoint/2010/main" val="14858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0174"/>
          </a:xfrm>
        </p:spPr>
        <p:txBody>
          <a:bodyPr/>
          <a:lstStyle/>
          <a:p>
            <a:pPr algn="ctr"/>
            <a:r>
              <a:rPr lang="en-US" dirty="0" smtClean="0"/>
              <a:t>The Motherboard</a:t>
            </a:r>
            <a:endParaRPr lang="en-US" dirty="0"/>
          </a:p>
        </p:txBody>
      </p:sp>
      <p:pic>
        <p:nvPicPr>
          <p:cNvPr id="7" name="Content Placeholder 6" descr="motherboa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>
          <a:xfrm>
            <a:off x="549274" y="1397000"/>
            <a:ext cx="8418525" cy="4546601"/>
          </a:xfrm>
        </p:spPr>
      </p:pic>
    </p:spTree>
    <p:extLst>
      <p:ext uri="{BB962C8B-B14F-4D97-AF65-F5344CB8AC3E}">
        <p14:creationId xmlns:p14="http://schemas.microsoft.com/office/powerpoint/2010/main" val="2597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</a:t>
            </a:r>
            <a:r>
              <a:rPr lang="en-US" dirty="0" smtClean="0"/>
              <a:t>Interconnect</a:t>
            </a:r>
            <a:endParaRPr lang="en-US" dirty="0"/>
          </a:p>
        </p:txBody>
      </p:sp>
      <p:pic>
        <p:nvPicPr>
          <p:cNvPr id="12" name="Content Placeholder 11" descr="mballslots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r="11563"/>
          <a:stretch/>
        </p:blipFill>
        <p:spPr/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Shortly known as PCI </a:t>
            </a:r>
          </a:p>
          <a:p>
            <a:r>
              <a:rPr lang="en-US" dirty="0" smtClean="0"/>
              <a:t>Is a local computer bus for attaching hardware devices in a computer. </a:t>
            </a:r>
          </a:p>
          <a:p>
            <a:r>
              <a:rPr lang="en-US" dirty="0" smtClean="0"/>
              <a:t>Devices connected to the bus appear to the processor bus and are assigned addresses in the processors address space.</a:t>
            </a:r>
          </a:p>
          <a:p>
            <a:r>
              <a:rPr lang="en-US" dirty="0" smtClean="0"/>
              <a:t>Common PCI cards: Network cards, sound cards modems, disk controller, and video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Processing Unit</a:t>
            </a:r>
            <a:endParaRPr lang="en-US" dirty="0"/>
          </a:p>
        </p:txBody>
      </p:sp>
      <p:pic>
        <p:nvPicPr>
          <p:cNvPr id="5" name="Content Placeholder 4" descr="CPU_inteli7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68" b="-10968"/>
          <a:stretch>
            <a:fillRect/>
          </a:stretch>
        </p:blipFill>
        <p:spPr>
          <a:xfrm>
            <a:off x="549275" y="1600201"/>
            <a:ext cx="3840480" cy="4343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CPU</a:t>
            </a:r>
          </a:p>
          <a:p>
            <a:r>
              <a:rPr lang="en-US" dirty="0" smtClean="0"/>
              <a:t>The hardware within a computer that carries out the instructions of a computer program.</a:t>
            </a:r>
          </a:p>
          <a:p>
            <a:r>
              <a:rPr lang="en-US" dirty="0" smtClean="0"/>
              <a:t>ALU:  (Arithmetic </a:t>
            </a:r>
            <a:r>
              <a:rPr lang="en-US" dirty="0"/>
              <a:t>L</a:t>
            </a:r>
            <a:r>
              <a:rPr lang="en-US" dirty="0" smtClean="0"/>
              <a:t>ogic Unit) which uses arithmetic and logical operations.</a:t>
            </a:r>
          </a:p>
          <a:p>
            <a:r>
              <a:rPr lang="en-US" dirty="0" smtClean="0"/>
              <a:t>CU: (Control Unit) which extracts instructions from memory and decodes and executes them calling the the ALU. </a:t>
            </a:r>
          </a:p>
        </p:txBody>
      </p:sp>
    </p:spTree>
    <p:extLst>
      <p:ext uri="{BB962C8B-B14F-4D97-AF65-F5344CB8AC3E}">
        <p14:creationId xmlns:p14="http://schemas.microsoft.com/office/powerpoint/2010/main" val="147816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OpenGL?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135213"/>
            <a:ext cx="3840480" cy="4343400"/>
          </a:xfrm>
        </p:spPr>
        <p:txBody>
          <a:bodyPr>
            <a:noAutofit/>
          </a:bodyPr>
          <a:lstStyle/>
          <a:p>
            <a:endParaRPr lang="en-US" sz="1600" b="1" dirty="0"/>
          </a:p>
          <a:p>
            <a:r>
              <a:rPr lang="en-US" sz="1600" b="1" dirty="0"/>
              <a:t>OpenGL stands </a:t>
            </a:r>
            <a:r>
              <a:rPr lang="en-US" sz="1600" b="1" dirty="0" smtClean="0"/>
              <a:t>for </a:t>
            </a:r>
            <a:r>
              <a:rPr lang="en-US" sz="1600" b="1" dirty="0"/>
              <a:t>Open Graphics Libraries. It allows API rendering usually within 3D graphics.</a:t>
            </a:r>
          </a:p>
          <a:p>
            <a:r>
              <a:rPr lang="en-US" sz="1600" b="1" dirty="0"/>
              <a:t>Generally, graphics cards use an OpenGL implementation.</a:t>
            </a:r>
          </a:p>
          <a:p>
            <a:r>
              <a:rPr lang="en-US" sz="1600" b="1" dirty="0"/>
              <a:t>OpenGL is not platform-specific so you can write on a platform and use it across several graphics cards.</a:t>
            </a:r>
          </a:p>
          <a:p>
            <a:r>
              <a:rPr lang="en-US" sz="1600" b="1" dirty="0"/>
              <a:t>Because  it is not platform specific, our chances that the application will work on new hardware are high.</a:t>
            </a:r>
          </a:p>
          <a:p>
            <a:r>
              <a:rPr lang="en-US" sz="1600" b="1" dirty="0"/>
              <a:t>Typically used to interact with the GPU.</a:t>
            </a:r>
          </a:p>
          <a:p>
            <a:endParaRPr lang="en-US" sz="1600" b="1" dirty="0"/>
          </a:p>
        </p:txBody>
      </p:sp>
      <p:pic>
        <p:nvPicPr>
          <p:cNvPr id="5" name="Picture 2" descr="http://www.xbitlabs.com/images/news/2011-08/opengl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032" y="2272152"/>
            <a:ext cx="4552948" cy="20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OpenGL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891146"/>
            <a:ext cx="3288437" cy="4343400"/>
          </a:xfrm>
        </p:spPr>
        <p:txBody>
          <a:bodyPr/>
          <a:lstStyle/>
          <a:p>
            <a:r>
              <a:rPr lang="en-US" dirty="0"/>
              <a:t>The OpenGL API deals specifically with  rendering graphics.</a:t>
            </a:r>
          </a:p>
          <a:p>
            <a:r>
              <a:rPr lang="en-US" dirty="0"/>
              <a:t>It does not deal with animation, I/O, file format processing or GUIs. </a:t>
            </a:r>
          </a:p>
          <a:p>
            <a:r>
              <a:rPr lang="en-US" dirty="0"/>
              <a:t>OpenGL does not have source code. Instead it is open specification.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upload.wikimedia.org/wikipedia/commons/a/af/OpenGL_Tutorial_Graph_05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12" y="1820935"/>
            <a:ext cx="4823114" cy="37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7278543" cy="4343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CUDA is used as a parallel computing platform which increases our computing performance in our GPU.</a:t>
            </a:r>
          </a:p>
          <a:p>
            <a:r>
              <a:rPr lang="en-US" b="1" dirty="0" smtClean="0"/>
              <a:t>Supports multiple graphics cards on one system.</a:t>
            </a:r>
          </a:p>
          <a:p>
            <a:r>
              <a:rPr lang="en-US" b="1" dirty="0"/>
              <a:t>CUDA gives program developers direct access to the virtual </a:t>
            </a:r>
            <a:r>
              <a:rPr lang="en-US" b="1" dirty="0" smtClean="0"/>
              <a:t>set of instructions and </a:t>
            </a:r>
            <a:r>
              <a:rPr lang="en-US" b="1" dirty="0"/>
              <a:t>memory of the parallel computational elements in CUDA </a:t>
            </a:r>
            <a:r>
              <a:rPr lang="en-US" b="1" dirty="0" smtClean="0"/>
              <a:t>GPUs.</a:t>
            </a:r>
          </a:p>
          <a:p>
            <a:r>
              <a:rPr lang="en-US" b="1" dirty="0" smtClean="0"/>
              <a:t>It is used in a wide variety of fields including:</a:t>
            </a:r>
            <a:br>
              <a:rPr lang="en-US" b="1" dirty="0" smtClean="0"/>
            </a:br>
            <a:r>
              <a:rPr lang="en-US" b="1" dirty="0" smtClean="0"/>
              <a:t>- Astronomy</a:t>
            </a:r>
            <a:br>
              <a:rPr lang="en-US" b="1" dirty="0" smtClean="0"/>
            </a:br>
            <a:r>
              <a:rPr lang="en-US" b="1" dirty="0" smtClean="0"/>
              <a:t>- Biology</a:t>
            </a:r>
            <a:br>
              <a:rPr lang="en-US" b="1" dirty="0" smtClean="0"/>
            </a:br>
            <a:r>
              <a:rPr lang="en-US" b="1" dirty="0" smtClean="0"/>
              <a:t>- Chemistry</a:t>
            </a:r>
            <a:br>
              <a:rPr lang="en-US" b="1" dirty="0" smtClean="0"/>
            </a:br>
            <a:r>
              <a:rPr lang="en-US" b="1" dirty="0" smtClean="0"/>
              <a:t>- Text Mining</a:t>
            </a:r>
            <a:br>
              <a:rPr lang="en-US" b="1" dirty="0" smtClean="0"/>
            </a:br>
            <a:r>
              <a:rPr lang="en-US" b="1" dirty="0" smtClean="0"/>
              <a:t>- etc.</a:t>
            </a:r>
          </a:p>
          <a:p>
            <a:r>
              <a:rPr lang="en-US" b="1" dirty="0" smtClean="0"/>
              <a:t>CUDA uses OpenGL as its way of communicating with the CPU.</a:t>
            </a:r>
          </a:p>
        </p:txBody>
      </p:sp>
    </p:spTree>
    <p:extLst>
      <p:ext uri="{BB962C8B-B14F-4D97-AF65-F5344CB8AC3E}">
        <p14:creationId xmlns:p14="http://schemas.microsoft.com/office/powerpoint/2010/main" val="304085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2117</TotalTime>
  <Words>415</Words>
  <Application>Microsoft Office PowerPoint</Application>
  <PresentationFormat>On-screen Show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Hardware &amp; OpenGL</vt:lpstr>
      <vt:lpstr>South Bridge</vt:lpstr>
      <vt:lpstr>North Bridge</vt:lpstr>
      <vt:lpstr>The Motherboard</vt:lpstr>
      <vt:lpstr>Peripheral Component Interconnect</vt:lpstr>
      <vt:lpstr>Central Processing Unit</vt:lpstr>
      <vt:lpstr>What is OpenGL?</vt:lpstr>
      <vt:lpstr>What OpenGL is not</vt:lpstr>
      <vt:lpstr>CUDA</vt:lpstr>
      <vt:lpstr>PowerPoint Presentation</vt:lpstr>
      <vt:lpstr>CUDA &amp; OpenGL</vt:lpstr>
      <vt:lpstr>GPGPUs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Gutierrez</dc:creator>
  <cp:lastModifiedBy>Aimee</cp:lastModifiedBy>
  <cp:revision>21</cp:revision>
  <dcterms:created xsi:type="dcterms:W3CDTF">2013-10-24T14:45:01Z</dcterms:created>
  <dcterms:modified xsi:type="dcterms:W3CDTF">2013-10-28T20:20:05Z</dcterms:modified>
</cp:coreProperties>
</file>