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5C23E-DDF9-F748-8DD5-5D191DC4894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8553-3A05-2A46-AA86-7A41EC19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68553-3A05-2A46-AA86-7A41EC195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October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2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19549"/>
          </a:xfrm>
        </p:spPr>
        <p:txBody>
          <a:bodyPr/>
          <a:lstStyle/>
          <a:p>
            <a:r>
              <a:rPr lang="en-US" dirty="0" smtClean="0"/>
              <a:t>South Bridge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Southbridge is one of two chips in the core logic on PC.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Southbridge is named Input/output controller Hub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Southbridge is recognized because not directly connected to CPU</a:t>
            </a:r>
          </a:p>
          <a:p>
            <a:endParaRPr lang="en-US" dirty="0"/>
          </a:p>
        </p:txBody>
      </p:sp>
      <p:pic>
        <p:nvPicPr>
          <p:cNvPr id="5" name="Content Placeholder 6" descr="300px-Schema_chipsatz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7" r="-3197"/>
          <a:stretch/>
        </p:blipFill>
        <p:spPr>
          <a:xfrm>
            <a:off x="358775" y="1352551"/>
            <a:ext cx="4059238" cy="4591050"/>
          </a:xfrm>
        </p:spPr>
      </p:pic>
    </p:spTree>
    <p:extLst>
      <p:ext uri="{BB962C8B-B14F-4D97-AF65-F5344CB8AC3E}">
        <p14:creationId xmlns:p14="http://schemas.microsoft.com/office/powerpoint/2010/main" val="5616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60799"/>
          </a:xfrm>
        </p:spPr>
        <p:txBody>
          <a:bodyPr/>
          <a:lstStyle/>
          <a:p>
            <a:r>
              <a:rPr lang="en-US" dirty="0" smtClean="0"/>
              <a:t>North Bridge</a:t>
            </a:r>
            <a:endParaRPr lang="en-US" dirty="0"/>
          </a:p>
        </p:txBody>
      </p:sp>
      <p:pic>
        <p:nvPicPr>
          <p:cNvPr id="9" name="Content Placeholder 8" descr="chipset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b="5359"/>
          <a:stretch>
            <a:fillRect/>
          </a:stretch>
        </p:blipFill>
        <p:spPr>
          <a:xfrm>
            <a:off x="229234" y="1238250"/>
            <a:ext cx="4160521" cy="470535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51071" y="1238250"/>
            <a:ext cx="3840480" cy="4705351"/>
          </a:xfrm>
        </p:spPr>
        <p:txBody>
          <a:bodyPr/>
          <a:lstStyle/>
          <a:p>
            <a:r>
              <a:rPr lang="en-US" dirty="0" smtClean="0"/>
              <a:t>Northbridge is also known as graphics and memory Controller Hub</a:t>
            </a:r>
          </a:p>
          <a:p>
            <a:r>
              <a:rPr lang="en-US" dirty="0" smtClean="0"/>
              <a:t>Many modern devices have Northbridge integrated in the CPU</a:t>
            </a:r>
          </a:p>
          <a:p>
            <a:r>
              <a:rPr lang="en-US" dirty="0" smtClean="0"/>
              <a:t>Typically handles communication between CPU, RAM, PCI, Video Cards, and the Southbridge</a:t>
            </a:r>
          </a:p>
        </p:txBody>
      </p:sp>
    </p:spTree>
    <p:extLst>
      <p:ext uri="{BB962C8B-B14F-4D97-AF65-F5344CB8AC3E}">
        <p14:creationId xmlns:p14="http://schemas.microsoft.com/office/powerpoint/2010/main" val="148582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0174"/>
          </a:xfrm>
        </p:spPr>
        <p:txBody>
          <a:bodyPr/>
          <a:lstStyle/>
          <a:p>
            <a:pPr algn="ctr"/>
            <a:r>
              <a:rPr lang="en-US" dirty="0" smtClean="0"/>
              <a:t>The Motherboard</a:t>
            </a:r>
            <a:endParaRPr lang="en-US" dirty="0"/>
          </a:p>
        </p:txBody>
      </p:sp>
      <p:pic>
        <p:nvPicPr>
          <p:cNvPr id="7" name="Content Placeholder 6" descr="motherboa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>
          <a:xfrm>
            <a:off x="549274" y="1397000"/>
            <a:ext cx="8418525" cy="4546601"/>
          </a:xfrm>
        </p:spPr>
      </p:pic>
    </p:spTree>
    <p:extLst>
      <p:ext uri="{BB962C8B-B14F-4D97-AF65-F5344CB8AC3E}">
        <p14:creationId xmlns:p14="http://schemas.microsoft.com/office/powerpoint/2010/main" val="259705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Component </a:t>
            </a:r>
            <a:r>
              <a:rPr lang="en-US" dirty="0" err="1" smtClean="0"/>
              <a:t>Ineterconnect</a:t>
            </a:r>
            <a:endParaRPr lang="en-US" dirty="0"/>
          </a:p>
        </p:txBody>
      </p:sp>
      <p:pic>
        <p:nvPicPr>
          <p:cNvPr id="12" name="Content Placeholder 11" descr="mballslots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r="11563"/>
          <a:stretch/>
        </p:blipFill>
        <p:spPr/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Shortly known as PCI </a:t>
            </a:r>
          </a:p>
          <a:p>
            <a:r>
              <a:rPr lang="en-US" dirty="0" smtClean="0"/>
              <a:t>Is a local computer bus for attaching hardware devices in a computer. </a:t>
            </a:r>
          </a:p>
          <a:p>
            <a:r>
              <a:rPr lang="en-US" dirty="0" smtClean="0"/>
              <a:t>Devices connected to the bus appear to the processor bus and are assigned addresses in the processors address space.</a:t>
            </a:r>
          </a:p>
          <a:p>
            <a:r>
              <a:rPr lang="en-US" dirty="0" smtClean="0"/>
              <a:t>Common PCI cards: Network cards, sound cards modems, disk controller, and video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Processing Unit</a:t>
            </a:r>
            <a:endParaRPr lang="en-US" dirty="0"/>
          </a:p>
        </p:txBody>
      </p:sp>
      <p:pic>
        <p:nvPicPr>
          <p:cNvPr id="5" name="Content Placeholder 4" descr="CPU_inteli7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68" b="-10968"/>
          <a:stretch>
            <a:fillRect/>
          </a:stretch>
        </p:blipFill>
        <p:spPr>
          <a:xfrm>
            <a:off x="549275" y="1600201"/>
            <a:ext cx="3840480" cy="4343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CPU</a:t>
            </a:r>
          </a:p>
          <a:p>
            <a:r>
              <a:rPr lang="en-US" dirty="0" smtClean="0"/>
              <a:t>The hardware within a computer that carries out the instructions of a computer program.</a:t>
            </a:r>
          </a:p>
          <a:p>
            <a:r>
              <a:rPr lang="en-US" dirty="0" smtClean="0"/>
              <a:t>ALU:  (Arithmetic </a:t>
            </a:r>
            <a:r>
              <a:rPr lang="en-US" dirty="0"/>
              <a:t>L</a:t>
            </a:r>
            <a:r>
              <a:rPr lang="en-US" dirty="0" smtClean="0"/>
              <a:t>ogic Unit) which uses arithmetic and logical operations.</a:t>
            </a:r>
          </a:p>
          <a:p>
            <a:r>
              <a:rPr lang="en-US" dirty="0" smtClean="0"/>
              <a:t>CU: (Control Unit) which extracts instructions from memory and decodes and executes them calling the the ALU. </a:t>
            </a:r>
          </a:p>
        </p:txBody>
      </p:sp>
    </p:spTree>
    <p:extLst>
      <p:ext uri="{BB962C8B-B14F-4D97-AF65-F5344CB8AC3E}">
        <p14:creationId xmlns:p14="http://schemas.microsoft.com/office/powerpoint/2010/main" val="1478168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1881</TotalTime>
  <Words>187</Words>
  <Application>Microsoft Macintosh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Hardware</vt:lpstr>
      <vt:lpstr>South Bridge</vt:lpstr>
      <vt:lpstr>North Bridge</vt:lpstr>
      <vt:lpstr>The Motherboard</vt:lpstr>
      <vt:lpstr>Peripheral Component Ineterconnect</vt:lpstr>
      <vt:lpstr>Central Processing Unit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Gutierrez</dc:creator>
  <cp:lastModifiedBy>Robert Gutierrez</cp:lastModifiedBy>
  <cp:revision>9</cp:revision>
  <dcterms:created xsi:type="dcterms:W3CDTF">2013-10-24T14:45:01Z</dcterms:created>
  <dcterms:modified xsi:type="dcterms:W3CDTF">2013-10-25T22:06:44Z</dcterms:modified>
</cp:coreProperties>
</file>