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56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7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3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5455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877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196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7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1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6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3716" y="2882900"/>
            <a:ext cx="4383384" cy="1001487"/>
          </a:xfrm>
        </p:spPr>
        <p:txBody>
          <a:bodyPr/>
          <a:lstStyle/>
          <a:p>
            <a:r>
              <a:rPr lang="es-MX" dirty="0" err="1" smtClean="0">
                <a:solidFill>
                  <a:schemeClr val="tx1"/>
                </a:solidFill>
              </a:rPr>
              <a:t>buscacarga</a:t>
            </a:r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77791" y="643235"/>
            <a:ext cx="5666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con permisos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63285" y="1710730"/>
            <a:ext cx="4725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Vistas aplicación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77791" y="2778225"/>
            <a:ext cx="6034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Búsquedas de </a:t>
            </a:r>
            <a:r>
              <a:rPr lang="es-E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9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3922"/>
          <a:stretch/>
        </p:blipFill>
        <p:spPr>
          <a:xfrm>
            <a:off x="1541533" y="977899"/>
            <a:ext cx="2525642" cy="50363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10698"/>
          <a:stretch/>
        </p:blipFill>
        <p:spPr>
          <a:xfrm>
            <a:off x="4381500" y="977899"/>
            <a:ext cx="2705100" cy="48607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5" y="977899"/>
            <a:ext cx="2492375" cy="51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2038"/>
          <a:stretch/>
        </p:blipFill>
        <p:spPr>
          <a:xfrm>
            <a:off x="1490033" y="787401"/>
            <a:ext cx="2853367" cy="57911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787401"/>
            <a:ext cx="2616200" cy="5206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01" y="787402"/>
            <a:ext cx="3606800" cy="56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16" y="241300"/>
            <a:ext cx="3382994" cy="59182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110" y="241300"/>
            <a:ext cx="3237990" cy="65316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06" y="241300"/>
            <a:ext cx="335918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078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22</TotalTime>
  <Words>9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buscacarga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buscacarga</dc:title>
  <dc:creator>APRENDIZ</dc:creator>
  <cp:lastModifiedBy>APRENDIZ</cp:lastModifiedBy>
  <cp:revision>3</cp:revision>
  <dcterms:created xsi:type="dcterms:W3CDTF">2019-06-16T12:49:01Z</dcterms:created>
  <dcterms:modified xsi:type="dcterms:W3CDTF">2019-06-16T13:11:58Z</dcterms:modified>
</cp:coreProperties>
</file>