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Pautas de la presentación</a:t>
            </a:r>
            <a:endParaRPr lang="es-419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312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Items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 smtClean="0"/>
              <a:t>Árbol de problemas</a:t>
            </a:r>
          </a:p>
          <a:p>
            <a:r>
              <a:rPr lang="es-CO" dirty="0" smtClean="0"/>
              <a:t>Árbol de objetivos</a:t>
            </a:r>
          </a:p>
          <a:p>
            <a:r>
              <a:rPr lang="es-CO" dirty="0" smtClean="0"/>
              <a:t>Estado del arte (al menos dos)</a:t>
            </a:r>
          </a:p>
          <a:p>
            <a:r>
              <a:rPr lang="es-CO" dirty="0" smtClean="0"/>
              <a:t>Alcance</a:t>
            </a:r>
          </a:p>
          <a:p>
            <a:r>
              <a:rPr lang="es-CO" dirty="0" smtClean="0"/>
              <a:t>Funcionalidad</a:t>
            </a:r>
          </a:p>
          <a:p>
            <a:r>
              <a:rPr lang="es-CO" dirty="0" smtClean="0"/>
              <a:t>Proceso</a:t>
            </a:r>
          </a:p>
          <a:p>
            <a:r>
              <a:rPr lang="es-CO" dirty="0" smtClean="0"/>
              <a:t>Diagrama de Casos de uso</a:t>
            </a:r>
          </a:p>
          <a:p>
            <a:r>
              <a:rPr lang="es-CO" dirty="0" smtClean="0"/>
              <a:t>Diagrama de secuencia</a:t>
            </a:r>
          </a:p>
          <a:p>
            <a:r>
              <a:rPr lang="es-CO" dirty="0" smtClean="0"/>
              <a:t>Prototipo </a:t>
            </a:r>
            <a:endParaRPr lang="es-CO" dirty="0" smtClean="0"/>
          </a:p>
          <a:p>
            <a:r>
              <a:rPr lang="es-CO" dirty="0"/>
              <a:t>Base de datos</a:t>
            </a:r>
          </a:p>
          <a:p>
            <a:r>
              <a:rPr lang="es-CO"/>
              <a:t>Servidor</a:t>
            </a:r>
          </a:p>
          <a:p>
            <a:r>
              <a:rPr lang="es-CO" smtClean="0"/>
              <a:t>APK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2592382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4</TotalTime>
  <Words>36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Estela de condensación</vt:lpstr>
      <vt:lpstr>Pautas de la presentación</vt:lpstr>
      <vt:lpstr>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Pautas de la presentación</dc:title>
  <dc:creator>APRENDIZ</dc:creator>
  <cp:lastModifiedBy>APRENDIZ</cp:lastModifiedBy>
  <cp:revision>2</cp:revision>
  <dcterms:created xsi:type="dcterms:W3CDTF">2019-06-26T01:19:59Z</dcterms:created>
  <dcterms:modified xsi:type="dcterms:W3CDTF">2019-06-26T01:47:10Z</dcterms:modified>
</cp:coreProperties>
</file>