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91C053-6923-4624-A5C7-7FADACFF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D854DF2-ECAF-4FDC-87FF-D822F84F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936DA5-9204-4847-B20C-D1052B014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137EBA-C463-4509-828A-D225546C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s-CO" cap="none" err="1"/>
              <a:t>BuscaCarga</a:t>
            </a:r>
            <a:endParaRPr lang="es-CO" cap="non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2CDA33-23EB-427D-A935-292A9A27F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40" r="31810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7200B-D056-41B2-BDA7-483B4B52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C7C755F-7337-42CD-A242-2C808CA1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E668DC-531A-4B70-9DA6-B62E82B8D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976EB0A-C63C-4BCC-BD6F-017804A14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8D841135-D9DE-4047-963E-C8D93FC5C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9D8D972-A409-4FCE-8662-19739DCB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9B3F120-083D-4F13-B2EE-EF0C5495C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DE903C-C09D-481C-9BEF-870221A8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0F225B9-DB9B-4327-8A6E-BE3A98D71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DA9FDEBA-1946-4492-8EBA-C6072AE28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76A07CD-AD4D-4756-ACE3-659EEF75C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405776CF-2F3C-45B5-BC1A-A6B397D3B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3138E22-EA96-4C6B-A8A5-FADC37C7C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DE494AA-59F1-46AB-B1FF-C1E263884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D9B70D6-9B89-46BA-B5FC-87E74123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3BACB1-DBF1-46FB-AB6E-7C6EACE18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6B26C4E-0F22-4373-A448-CA4020F6C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2266EB7-804C-4351-B430-579D1EAFB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8F4D21C7-30F5-41F9-870D-13B73F2B4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1BA4FF0-F223-408F-AE01-2FB1D5ECE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E387396-373D-4D9F-8CB9-90532AB96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0A02CAD-CD69-4724-AAC7-512F94601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4F36368-AD48-4BAD-BE9F-609E41F2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A831E9F1-E2CD-4861-BF5D-7D79E526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3F2B8C38-5D31-4631-84D2-6534F5AC9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2367778-1A52-414F-8B44-894936996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F83BD3DA-2CFF-4317-A632-C4DABDB6E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37A758D-1572-46C8-8118-FF52954EB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BC7CC6B-284A-4422-91CD-91476AD11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1742E2C8-41EA-4F07-941A-7BC1D51C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8DAA69C-AAEE-44CB-B3CE-3095524F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51A554-EC8B-458B-85B0-0224CB63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12265303-6285-46C9-BFFB-0D849ECC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17FB0C3-5E4C-4F36-BBE1-EFFA0712C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6DD0585-BAF7-4BB2-91BF-5E5B59D2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5D6B1A5-0B98-400D-AD73-7EE4A919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9914D6F-FC8B-411A-BA36-4040BF8EF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28E7DD4-0EF3-423A-86F6-92224CDC2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52D8F31E-6C57-40A0-B21D-6C5B6C9EF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5FEFD476-88ED-4B64-89D4-983152C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25F3492C-BFCF-4539-A5CE-5132FC0C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68B362C4-6F8E-47B6-941A-B809061E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914A9C7C-7086-46B8-BBBB-B316EB03D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CA7B351-BA7D-402D-9732-04B14F01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637454-9BCF-4FE2-B1AE-9F6BC106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A4566DC-BD71-4982-9801-ED3760923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EADF554-4101-472C-942A-8C4AC62C9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6F0C1D0-D143-4BA5-B30F-40D7E23CF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12C7BD0-C35B-4EE5-BB92-4DDB80733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C6D785-1C9F-4956-8BF8-DC296699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3B196DC-CD57-45C8-928A-902CFA3A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501AF574-B25F-4728-908E-B2518CF0C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0344E288-406B-4F7C-BC7E-F07CACD88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13AFFB7-94D6-4C3C-A80A-CBB1C36E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1D003C4-2B72-4A50-8FA7-6FD78408E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08A61E1-AE70-4019-921E-F08BB0D3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AA3A2C-DFCB-40C5-823C-2720C07B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AD758498-9228-48C3-9AD7-1A4131CE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88CF6F3A-EDE8-4380-B2B7-8882E249B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533FA3B9-779C-4381-8357-2B7404A09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DCD24E8-D684-44E1-BFBE-51CF5F59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624B77E-5F93-49C0-A6CC-EC4BB2CA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141400B4-DBCD-4FC7-9EF9-7ED9CA19B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8BB981FA-D705-4547-BCE9-556A5AF86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1C8E791-A9A3-46D6-BEF3-BE05FF235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D416BE5D-93A0-401B-AEEF-8CAC96CEA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30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CC64-D56C-436B-AE55-61FE76C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PROPOSITO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76F73609-B3DA-43F8-A103-795FBBFBF0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372" r="12372" b="6425"/>
          <a:stretch/>
        </p:blipFill>
        <p:spPr>
          <a:xfrm>
            <a:off x="7380721" y="609602"/>
            <a:ext cx="3666690" cy="4848664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C9643-7B0A-4D4F-B1A4-228F2CCD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VE" b="1" dirty="0" err="1">
                <a:effectLst/>
              </a:rPr>
              <a:t>BuscaCarga</a:t>
            </a:r>
            <a:r>
              <a:rPr lang="es-VE" b="1" dirty="0">
                <a:effectLst/>
              </a:rPr>
              <a:t> </a:t>
            </a:r>
            <a:r>
              <a:rPr lang="es-VE" dirty="0">
                <a:effectLst/>
              </a:rPr>
              <a:t>brindara información de primera mano a personas interesadas en el envío de cualquier tipo de carga con el propósito de obtener múltiples ofertas para los remitentes y transportadores mejorando el proceso de envíos y comunicación entre los actores dentro de territorio colombiano.</a:t>
            </a:r>
            <a:endParaRPr lang="es-CO" dirty="0">
              <a:effectLst/>
            </a:endParaRPr>
          </a:p>
          <a:p>
            <a:r>
              <a:rPr lang="es-VE" dirty="0">
                <a:effectLst/>
              </a:rPr>
              <a:t>A fin de brindar la posibilidad de un servicio confiable y con ofertas competitivas para los remitentes.</a:t>
            </a:r>
            <a:endParaRPr lang="es-CO" dirty="0">
              <a:effectLst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20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0937-963D-4C4D-B368-017B8578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68" y="1968844"/>
            <a:ext cx="8323863" cy="1639886"/>
          </a:xfrm>
        </p:spPr>
        <p:txBody>
          <a:bodyPr>
            <a:normAutofit/>
          </a:bodyPr>
          <a:lstStyle/>
          <a:p>
            <a:r>
              <a:rPr lang="es-CO" sz="5400" dirty="0"/>
              <a:t>ARBOL DE PROBLEMAS</a:t>
            </a:r>
          </a:p>
        </p:txBody>
      </p:sp>
    </p:spTree>
    <p:extLst>
      <p:ext uri="{BB962C8B-B14F-4D97-AF65-F5344CB8AC3E}">
        <p14:creationId xmlns:p14="http://schemas.microsoft.com/office/powerpoint/2010/main" val="14711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01F09259-0DB5-4714-AAC4-6AE20D63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45" y="263525"/>
            <a:ext cx="9582152" cy="65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0937-963D-4C4D-B368-017B8578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68" y="1968844"/>
            <a:ext cx="8323863" cy="1639886"/>
          </a:xfrm>
        </p:spPr>
        <p:txBody>
          <a:bodyPr>
            <a:normAutofit/>
          </a:bodyPr>
          <a:lstStyle/>
          <a:p>
            <a:r>
              <a:rPr lang="es-CO" sz="5400" dirty="0"/>
              <a:t>ARBOL DE OBJETIVOS</a:t>
            </a:r>
          </a:p>
        </p:txBody>
      </p:sp>
    </p:spTree>
    <p:extLst>
      <p:ext uri="{BB962C8B-B14F-4D97-AF65-F5344CB8AC3E}">
        <p14:creationId xmlns:p14="http://schemas.microsoft.com/office/powerpoint/2010/main" val="344366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4C73479-3FB3-4F8F-BE73-3A33B41E1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7" b="1"/>
          <a:stretch/>
        </p:blipFill>
        <p:spPr>
          <a:xfrm>
            <a:off x="636587" y="-54195"/>
            <a:ext cx="10186988" cy="665978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7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0F9A37-5556-4AC8-8752-92115459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795" y="3906889"/>
            <a:ext cx="3195240" cy="576262"/>
          </a:xfrm>
        </p:spPr>
        <p:txBody>
          <a:bodyPr/>
          <a:lstStyle/>
          <a:p>
            <a:r>
              <a:rPr lang="es-CO" dirty="0"/>
              <a:t>CRISTIAN JAVIER ROPERO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CB48B3-A071-433E-812D-0114216D1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4221" y="3846281"/>
            <a:ext cx="3190741" cy="576262"/>
          </a:xfrm>
        </p:spPr>
        <p:txBody>
          <a:bodyPr/>
          <a:lstStyle/>
          <a:p>
            <a:r>
              <a:rPr lang="es-CO" dirty="0"/>
              <a:t>PEDRO ALEJANDRO ROJAS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60D59A1-A09A-4F3A-A7FB-0977CA5D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5" b="83027" l="10000" r="90000">
                        <a14:foregroundMark x1="57313" y1="69923" x2="63875" y2="72453"/>
                        <a14:foregroundMark x1="63875" y1="72453" x2="57188" y2="70836"/>
                        <a14:foregroundMark x1="57188" y1="70836" x2="62438" y2="73366"/>
                      </a14:backgroundRemoval>
                    </a14:imgEffect>
                  </a14:imgLayer>
                </a14:imgProps>
              </a:ext>
            </a:extLst>
          </a:blip>
          <a:srcRect b="7747"/>
          <a:stretch/>
        </p:blipFill>
        <p:spPr>
          <a:xfrm>
            <a:off x="2057862" y="-2100649"/>
            <a:ext cx="7711033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BuscaCarga</vt:lpstr>
      <vt:lpstr>PROPOSITO</vt:lpstr>
      <vt:lpstr>ARBOL DE PROBLEMAS</vt:lpstr>
      <vt:lpstr>Presentación de PowerPoint</vt:lpstr>
      <vt:lpstr>ARBOL DE OBJETIVOS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BuscaCarga</dc:title>
  <dc:creator>Pedro Rojas</dc:creator>
  <cp:lastModifiedBy>Pedro Rojas</cp:lastModifiedBy>
  <cp:revision>2</cp:revision>
  <dcterms:created xsi:type="dcterms:W3CDTF">2019-05-18T03:20:27Z</dcterms:created>
  <dcterms:modified xsi:type="dcterms:W3CDTF">2019-05-18T03:29:13Z</dcterms:modified>
</cp:coreProperties>
</file>