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Relationship Id="rId41" Type="http://schemas.openxmlformats.org/officeDocument/2006/relationships/slide" Target="slides/slide36.xml"/>
<Relationship Id="rId42" Type="http://schemas.openxmlformats.org/officeDocument/2006/relationships/slide" Target="slides/slide37.xml"/>
<Relationship Id="rId43" Type="http://schemas.openxmlformats.org/officeDocument/2006/relationships/slide" Target="slides/slide38.xml"/>
<Relationship Id="rId44" Type="http://schemas.openxmlformats.org/officeDocument/2006/relationships/slide" Target="slides/slide39.xml"/>
<Relationship Id="rId45" Type="http://schemas.openxmlformats.org/officeDocument/2006/relationships/slide" Target="slides/slide40.xml"/>
<Relationship Id="rId46" Type="http://schemas.openxmlformats.org/officeDocument/2006/relationships/slide" Target="slides/slide41.xml"/>
<Relationship Id="rId47" Type="http://schemas.openxmlformats.org/officeDocument/2006/relationships/slide" Target="slides/slide42.xml"/>
<Relationship Id="rId48" Type="http://schemas.openxmlformats.org/officeDocument/2006/relationships/slide" Target="slides/slide43.xml"/>
<Relationship Id="rId49" Type="http://schemas.openxmlformats.org/officeDocument/2006/relationships/slide" Target="slides/slide44.xml"/>
<Relationship Id="rId50" Type="http://schemas.openxmlformats.org/officeDocument/2006/relationships/slide" Target="slides/slide45.xml"/>
<Relationship Id="rId51" Type="http://schemas.openxmlformats.org/officeDocument/2006/relationships/slide" Target="slides/slide46.xml"/>
<Relationship Id="rId52" Type="http://schemas.openxmlformats.org/officeDocument/2006/relationships/slide" Target="slides/slide47.xml"/>
<Relationship Id="rId53" Type="http://schemas.openxmlformats.org/officeDocument/2006/relationships/slide" Target="slides/slide48.xml"/>
<Relationship Id="rId54" Type="http://schemas.openxmlformats.org/officeDocument/2006/relationships/slide" Target="slides/slide49.xml"/>
<Relationship Id="rId55" Type="http://schemas.openxmlformats.org/officeDocument/2006/relationships/slide" Target="slides/slide50.xml"/>
<Relationship Id="rId56" Type="http://schemas.openxmlformats.org/officeDocument/2006/relationships/slide" Target="slides/slide51.xml"/>
<Relationship Id="rId57" Type="http://schemas.openxmlformats.org/officeDocument/2006/relationships/slide" Target="slides/slide52.xml"/>
<Relationship Id="rId58" Type="http://schemas.openxmlformats.org/officeDocument/2006/relationships/slide" Target="slides/slide53.xml"/>
<Relationship Id="rId59" Type="http://schemas.openxmlformats.org/officeDocument/2006/relationships/slide" Target="slides/slide54.xml"/>
<Relationship Id="rId60" Type="http://schemas.openxmlformats.org/officeDocument/2006/relationships/slide" Target="slides/slide55.xml"/>
<Relationship Id="rId61" Type="http://schemas.openxmlformats.org/officeDocument/2006/relationships/slide" Target="slides/slide56.xml"/>
<Relationship Id="rId62" Type="http://schemas.openxmlformats.org/officeDocument/2006/relationships/slide" Target="slides/slide57.xml"/>
<Relationship Id="rId63" Type="http://schemas.openxmlformats.org/officeDocument/2006/relationships/slide" Target="slides/slide58.xml"/>
<Relationship Id="rId64" Type="http://schemas.openxmlformats.org/officeDocument/2006/relationships/slide" Target="slides/slide59.xml"/>
<Relationship Id="rId65" Type="http://schemas.openxmlformats.org/officeDocument/2006/relationships/slide" Target="slides/slide60.xml"/>
<Relationship Id="rId66" Type="http://schemas.openxmlformats.org/officeDocument/2006/relationships/slide" Target="slides/slide61.xml"/>
<Relationship Id="rId67" Type="http://schemas.openxmlformats.org/officeDocument/2006/relationships/slide" Target="slides/slide6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899fddf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3a306c0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9666f4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21d5a58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26c0eb9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ea801f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65c432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2d7f30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808d37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43de517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80f7e1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c58802f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71705706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c692f9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77c7ea0d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4d9bee2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29e60443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4061175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c865429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212f1ac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6bf1920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955dc3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fcaf0c1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e966305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c6be655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28e264b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1a1dd97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ea7746d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297bdf59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81256e7.png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3be9ee9.png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6239919.png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0883038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e1cf3b7.png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89e385.png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222745.png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6677654.png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99569e5.png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0dd2edf.png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d798559.png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3e33831.png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7a1cdaa.png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50820c6.png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6e1d29b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3b9e78bf.png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2b333e6e.png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d0566ec.png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20ebb8e7.png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b3bf7d5.png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3c38a23.png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143c7e3c.png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a5ddcb8.png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98b8e82.png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c9807e9.png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5de362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6f0c894c.png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5d851397.png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d3ecf27.png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f67deb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760be5c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4c28d6f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49dceceabc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calumwebb</cp:lastModifiedBy>
  <cp:revision>5</cp:revision>
  <dcterms:created xsi:type="dcterms:W3CDTF">2021-02-25T16:50:42Z</dcterms:created>
  <dcterms:modified xsi:type="dcterms:W3CDTF">2022-09-21T18:19:24Z</dcterms:modified>
</cp:coreProperties>
</file>