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8" r:id="rId9"/>
    <p:sldId id="269" r:id="rId10"/>
    <p:sldId id="270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3423-CE74-4634-8FA2-2356EE019AE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3CA24-6A16-18B5-716E-143786C4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8444" y="102391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數獨</a:t>
            </a:r>
            <a:b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47DEA-9162-DA55-DA06-8CDD8D37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876"/>
            <a:ext cx="9144000" cy="1655762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系級班級</a:t>
            </a:r>
          </a:p>
          <a:p>
            <a:pPr algn="l"/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資工二Ａ </a:t>
            </a:r>
            <a:r>
              <a:rPr lang="en-US" altLang="zh-TW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資工三Ａ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螢幕擷取畫面, 數字, 正方形 的圖片&#10;&#10;自動產生的描述">
            <a:extLst>
              <a:ext uri="{FF2B5EF4-FFF2-40B4-BE49-F238E27FC236}">
                <a16:creationId xmlns:a16="http://schemas.microsoft.com/office/drawing/2014/main" id="{8239D170-E1BE-E590-D55F-B0F46383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8" y="1023914"/>
            <a:ext cx="3847843" cy="3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7" y="1830216"/>
            <a:ext cx="431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輸入錯誤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45D00-3990-8B55-F44D-603FDF0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3" y="2616076"/>
            <a:ext cx="3267787" cy="820482"/>
          </a:xfrm>
          <a:prstGeom prst="rect">
            <a:avLst/>
          </a:prstGeom>
        </p:spPr>
      </p:pic>
      <p:pic>
        <p:nvPicPr>
          <p:cNvPr id="7" name="圖片 6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882F9D22-B7D4-BF45-EC24-ACB8A8DF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44" y="2616076"/>
            <a:ext cx="3053156" cy="36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行 列 修改的數字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完成所有填空後的棋盤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 descr="一張含有 字型, 文字, 白色, 圖表 的圖片&#10;&#10;自動產生的描述">
            <a:extLst>
              <a:ext uri="{FF2B5EF4-FFF2-40B4-BE49-F238E27FC236}">
                <a16:creationId xmlns:a16="http://schemas.microsoft.com/office/drawing/2014/main" id="{8E86691F-0047-C18E-E640-79E19A8C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8" y="3170073"/>
            <a:ext cx="3224281" cy="972843"/>
          </a:xfrm>
          <a:prstGeom prst="rect">
            <a:avLst/>
          </a:prstGeom>
        </p:spPr>
      </p:pic>
      <p:pic>
        <p:nvPicPr>
          <p:cNvPr id="8" name="圖片 7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1A11AADA-4A36-C969-559E-2F25D44C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53" y="2618906"/>
            <a:ext cx="3168246" cy="34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96B1-4D4A-0F0C-E3C8-49F6CE9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分工資訊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E09F1-2260-7AF5-BEEF-833933F4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陳任璿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宋承哲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王翌權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r>
              <a:rPr lang="zh-TW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2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147F-4990-BC5F-0A52-A6B4A7B6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14B90-CC60-0513-901A-5FC0DA69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「數獨」 的規則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就是以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九個數字把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9×9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方格裡的空格填滿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的數字在每 個直行、橫列及每個小九宮格裡都只能出現一次。想解開「數獨」不需任何的計算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而是利用邏輯推解出答案。</a:t>
            </a:r>
          </a:p>
          <a:p>
            <a:pPr marL="0" indent="0">
              <a:buNone/>
            </a:pP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39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F41FA-808E-5E6D-1D79-4A8CE73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E18C2-C090-671D-9B38-2C61981A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執行後，會要輸入一個數字，用來挖數獨的空格 再來就是開始填空解數獨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462E-13EE-1934-2B17-E608484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程式碼如何安裝執行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AE0D9-2DF9-D966-5EC9-EE9831D3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把程式碼丟到</a:t>
            </a:r>
            <a:r>
              <a:rPr lang="en-US" altLang="zh-TW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7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86F96-5C24-2E54-F012-C947F1A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DB679-62B5-D3D0-7B30-CFAE74F4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我們使用了四個類別，分別是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(Generate) 2.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挖空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(Blank) 3.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(FillBlank) 4.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解答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(Answer)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EB6D4B-E232-3F3B-7EF5-8A9FDE0E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04" y="1638033"/>
            <a:ext cx="5505019" cy="3581931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5EBA75-E1E9-5E5E-A8D0-1B3A4770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77" y="1264389"/>
            <a:ext cx="5748638" cy="4329221"/>
          </a:xfrm>
        </p:spPr>
      </p:pic>
    </p:spTree>
    <p:extLst>
      <p:ext uri="{BB962C8B-B14F-4D97-AF65-F5344CB8AC3E}">
        <p14:creationId xmlns:p14="http://schemas.microsoft.com/office/powerpoint/2010/main" val="6461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C558DC4-9ACE-3483-761F-42387CFB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69" y="1838103"/>
            <a:ext cx="5454504" cy="31817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4C9C22-09B2-1881-0C1F-2688A64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66" y="1508331"/>
            <a:ext cx="5301965" cy="3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211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產生挖空後的棋盤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90BC8E2-A440-085F-E2A0-B064FE04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8" y="2476547"/>
            <a:ext cx="4016458" cy="1519045"/>
          </a:xfrm>
          <a:prstGeom prst="rect">
            <a:avLst/>
          </a:prstGeom>
        </p:spPr>
      </p:pic>
      <p:pic>
        <p:nvPicPr>
          <p:cNvPr id="4" name="圖片 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86B0411-2674-C240-29A8-5757EF00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29" y="2476547"/>
            <a:ext cx="3643295" cy="4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 列 修改的數字</a:t>
            </a: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20D29-E78E-8281-5AA3-597753EA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7" y="3194544"/>
            <a:ext cx="3785643" cy="1559685"/>
          </a:xfrm>
          <a:prstGeom prst="rect">
            <a:avLst/>
          </a:prstGeom>
        </p:spPr>
      </p:pic>
      <p:pic>
        <p:nvPicPr>
          <p:cNvPr id="7" name="圖片 6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28D38B23-A87E-9CE3-84BC-BD5353A9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0" y="2613827"/>
            <a:ext cx="3523789" cy="40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247</Words>
  <Application>Microsoft Office PowerPoint</Application>
  <PresentationFormat>寬螢幕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2013 - 2022 主題</vt:lpstr>
      <vt:lpstr>數獨 期末報告</vt:lpstr>
      <vt:lpstr>遊戲規則</vt:lpstr>
      <vt:lpstr>玩法介紹</vt:lpstr>
      <vt:lpstr>程式碼如何安裝執行</vt:lpstr>
      <vt:lpstr>程式介紹</vt:lpstr>
      <vt:lpstr>PowerPoint 簡報</vt:lpstr>
      <vt:lpstr>PowerPoint 簡報</vt:lpstr>
      <vt:lpstr>程式畫面截圖</vt:lpstr>
      <vt:lpstr>程式畫面截圖</vt:lpstr>
      <vt:lpstr>程式畫面截圖</vt:lpstr>
      <vt:lpstr>程式畫面截圖</vt:lpstr>
      <vt:lpstr>分工資訊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王翌權</dc:creator>
  <cp:lastModifiedBy>王翌權</cp:lastModifiedBy>
  <cp:revision>5</cp:revision>
  <dcterms:created xsi:type="dcterms:W3CDTF">2024-06-17T04:30:31Z</dcterms:created>
  <dcterms:modified xsi:type="dcterms:W3CDTF">2024-06-19T03:14:35Z</dcterms:modified>
</cp:coreProperties>
</file>