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6" r:id="rId8"/>
    <p:sldId id="263" r:id="rId9"/>
    <p:sldId id="268" r:id="rId10"/>
    <p:sldId id="269" r:id="rId11"/>
    <p:sldId id="270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5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1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77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92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94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07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6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4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07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65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3423-CE74-4634-8FA2-2356EE019AEC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89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3CA24-6A16-18B5-716E-143786C44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78444" y="1023914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數獨</a:t>
            </a:r>
            <a:b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947DEA-9162-DA55-DA06-8CDD8D372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3876"/>
            <a:ext cx="9144000" cy="1655762"/>
          </a:xfrm>
        </p:spPr>
        <p:txBody>
          <a:bodyPr/>
          <a:lstStyle/>
          <a:p>
            <a:pPr algn="l"/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系級班級</a:t>
            </a:r>
          </a:p>
          <a:p>
            <a:pPr algn="l"/>
            <a:r>
              <a:rPr lang="zh-TW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資工二Ａ </a:t>
            </a:r>
            <a:r>
              <a:rPr lang="en-US" altLang="zh-TW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zh-TW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資工三Ａ</a:t>
            </a:r>
          </a:p>
          <a:p>
            <a:endParaRPr lang="zh-TW" altLang="en-US" dirty="0"/>
          </a:p>
        </p:txBody>
      </p:sp>
      <p:pic>
        <p:nvPicPr>
          <p:cNvPr id="7" name="圖片 6" descr="一張含有 文字, 螢幕擷取畫面, 數字, 正方形 的圖片&#10;&#10;自動產生的描述">
            <a:extLst>
              <a:ext uri="{FF2B5EF4-FFF2-40B4-BE49-F238E27FC236}">
                <a16:creationId xmlns:a16="http://schemas.microsoft.com/office/drawing/2014/main" id="{8239D170-E1BE-E590-D55F-B0F46383B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88" y="1023914"/>
            <a:ext cx="3847843" cy="3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6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1E958-7D6E-8B57-C1DA-545D7CA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9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程式畫面截圖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53F692-7046-499D-5EC2-D5D142FB759F}"/>
              </a:ext>
            </a:extLst>
          </p:cNvPr>
          <p:cNvSpPr txBox="1"/>
          <p:nvPr/>
        </p:nvSpPr>
        <p:spPr>
          <a:xfrm>
            <a:off x="754178" y="1830216"/>
            <a:ext cx="4071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輸入要修改的數字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 列 修改的數字</a:t>
            </a:r>
            <a:r>
              <a:rPr lang="en-US" altLang="zh-TW" sz="36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5578E6-9EAD-29AA-1D8C-17D7E090AC33}"/>
              </a:ext>
            </a:extLst>
          </p:cNvPr>
          <p:cNvSpPr txBox="1"/>
          <p:nvPr/>
        </p:nvSpPr>
        <p:spPr>
          <a:xfrm>
            <a:off x="7040878" y="183163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1F2328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填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空後的棋盤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020D29-E78E-8281-5AA3-597753EAA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67" y="3194544"/>
            <a:ext cx="3785643" cy="1559685"/>
          </a:xfrm>
          <a:prstGeom prst="rect">
            <a:avLst/>
          </a:prstGeom>
        </p:spPr>
      </p:pic>
      <p:pic>
        <p:nvPicPr>
          <p:cNvPr id="7" name="圖片 6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28D38B23-A87E-9CE3-84BC-BD5353A98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50" y="2613827"/>
            <a:ext cx="3523789" cy="40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4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1E958-7D6E-8B57-C1DA-545D7CA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9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程式畫面截圖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53F692-7046-499D-5EC2-D5D142FB759F}"/>
              </a:ext>
            </a:extLst>
          </p:cNvPr>
          <p:cNvSpPr txBox="1"/>
          <p:nvPr/>
        </p:nvSpPr>
        <p:spPr>
          <a:xfrm>
            <a:off x="754177" y="1830216"/>
            <a:ext cx="431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輸入數字</a:t>
            </a: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輸入錯誤</a:t>
            </a: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5578E6-9EAD-29AA-1D8C-17D7E090AC33}"/>
              </a:ext>
            </a:extLst>
          </p:cNvPr>
          <p:cNvSpPr txBox="1"/>
          <p:nvPr/>
        </p:nvSpPr>
        <p:spPr>
          <a:xfrm>
            <a:off x="7040878" y="183163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1F2328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填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空後的棋盤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E45D00-3990-8B55-F44D-603FDF00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3" y="2616076"/>
            <a:ext cx="3267787" cy="820482"/>
          </a:xfrm>
          <a:prstGeom prst="rect">
            <a:avLst/>
          </a:prstGeom>
        </p:spPr>
      </p:pic>
      <p:pic>
        <p:nvPicPr>
          <p:cNvPr id="7" name="圖片 6" descr="一張含有 文字, 字型, 印刷術, 黑與白 的圖片&#10;&#10;自動產生的描述">
            <a:extLst>
              <a:ext uri="{FF2B5EF4-FFF2-40B4-BE49-F238E27FC236}">
                <a16:creationId xmlns:a16="http://schemas.microsoft.com/office/drawing/2014/main" id="{882F9D22-B7D4-BF45-EC24-ACB8A8DF5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644" y="2616076"/>
            <a:ext cx="3053156" cy="36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8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1E958-7D6E-8B57-C1DA-545D7CA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9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程式畫面截圖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53F692-7046-499D-5EC2-D5D142FB759F}"/>
              </a:ext>
            </a:extLst>
          </p:cNvPr>
          <p:cNvSpPr txBox="1"/>
          <p:nvPr/>
        </p:nvSpPr>
        <p:spPr>
          <a:xfrm>
            <a:off x="754178" y="1830216"/>
            <a:ext cx="4071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輸入要修改的數字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行 列 修改的數字</a:t>
            </a: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5578E6-9EAD-29AA-1D8C-17D7E090AC33}"/>
              </a:ext>
            </a:extLst>
          </p:cNvPr>
          <p:cNvSpPr txBox="1"/>
          <p:nvPr/>
        </p:nvSpPr>
        <p:spPr>
          <a:xfrm>
            <a:off x="7040878" y="183163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完成所有填空後的棋盤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" name="圖片 3" descr="一張含有 字型, 文字, 白色, 圖表 的圖片&#10;&#10;自動產生的描述">
            <a:extLst>
              <a:ext uri="{FF2B5EF4-FFF2-40B4-BE49-F238E27FC236}">
                <a16:creationId xmlns:a16="http://schemas.microsoft.com/office/drawing/2014/main" id="{8E86691F-0047-C18E-E640-79E19A8C1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8" y="3170073"/>
            <a:ext cx="3224281" cy="972843"/>
          </a:xfrm>
          <a:prstGeom prst="rect">
            <a:avLst/>
          </a:prstGeom>
        </p:spPr>
      </p:pic>
      <p:pic>
        <p:nvPicPr>
          <p:cNvPr id="8" name="圖片 7" descr="一張含有 文字, 字型, 印刷術, 黑與白 的圖片&#10;&#10;自動產生的描述">
            <a:extLst>
              <a:ext uri="{FF2B5EF4-FFF2-40B4-BE49-F238E27FC236}">
                <a16:creationId xmlns:a16="http://schemas.microsoft.com/office/drawing/2014/main" id="{1A11AADA-4A36-C969-559E-2F25D44C3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53" y="2618906"/>
            <a:ext cx="3168246" cy="349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4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A96B1-4D4A-0F0C-E3C8-49F6CE92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分工資訊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E09F1-2260-7AF5-BEEF-833933F4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陳任璿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編輯程式</a:t>
            </a:r>
            <a:endParaRPr lang="en-US" altLang="zh-TW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宋承哲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編輯程式、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王翌權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編輯程式</a:t>
            </a:r>
            <a:r>
              <a:rPr lang="zh-TW" altLang="en-US" b="1" dirty="0">
                <a:solidFill>
                  <a:srgbClr val="1F2328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322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7147F-4990-BC5F-0A52-A6B4A7B6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700" b="1" dirty="0">
                <a:solidFill>
                  <a:srgbClr val="1F2328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67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314B90-CC60-0513-901A-5FC0DA69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「數獨」 的規則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就是以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1∼9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九個數字把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9×9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方格裡的空格填滿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, 1∼9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的數字在每 個直行、橫列及每個小九宮格裡都只能出現一次。想解開「數獨」不需任何的計算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而是利用邏輯推解出答案。</a:t>
            </a:r>
          </a:p>
          <a:p>
            <a:pPr marL="0" indent="0">
              <a:buNone/>
            </a:pP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391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F41FA-808E-5E6D-1D79-4A8CE738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7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玩法介紹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DE18C2-C090-671D-9B38-2C61981A6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執行後，會要輸入一個數字，用來挖數獨的空格 再來就是開始填空解數獨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515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E462E-13EE-1934-2B17-E608484A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程式碼如何安裝執行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AE0D9-2DF9-D966-5EC9-EE9831D3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把程式碼丟到</a:t>
            </a:r>
            <a:r>
              <a:rPr lang="en-US" altLang="zh-TW" sz="4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274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86F96-5C24-2E54-F012-C947F1A5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9DB679-62B5-D3D0-7B30-CFAE74F4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我們使用了四個類別，分別是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(Generate) 2.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挖空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(Blank) 3.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填空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(FillBlank) 4.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解答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(Answer)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812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BEB6D4B-E232-3F3B-7EF5-8A9FDE0E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04" y="1638033"/>
            <a:ext cx="5505019" cy="3581931"/>
          </a:xfrm>
          <a:prstGeom prst="rect">
            <a:avLst/>
          </a:prstGeo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DD5EBA75-E1E9-5E5E-A8D0-1B3A4770E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777" y="1264389"/>
            <a:ext cx="5748638" cy="4329221"/>
          </a:xfrm>
        </p:spPr>
      </p:pic>
    </p:spTree>
    <p:extLst>
      <p:ext uri="{BB962C8B-B14F-4D97-AF65-F5344CB8AC3E}">
        <p14:creationId xmlns:p14="http://schemas.microsoft.com/office/powerpoint/2010/main" val="64619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EC558DC4-9ACE-3483-761F-42387CFB2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69" y="1838103"/>
            <a:ext cx="5454504" cy="318179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84C9C22-09B2-1881-0C1F-2688A64F0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66" y="1508331"/>
            <a:ext cx="5301965" cy="38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5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1E958-7D6E-8B57-C1DA-545D7CA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9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程式畫面截圖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53F692-7046-499D-5EC2-D5D142FB759F}"/>
              </a:ext>
            </a:extLst>
          </p:cNvPr>
          <p:cNvSpPr txBox="1"/>
          <p:nvPr/>
        </p:nvSpPr>
        <p:spPr>
          <a:xfrm>
            <a:off x="754178" y="1830216"/>
            <a:ext cx="211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輸入數字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5578E6-9EAD-29AA-1D8C-17D7E090AC33}"/>
              </a:ext>
            </a:extLst>
          </p:cNvPr>
          <p:cNvSpPr txBox="1"/>
          <p:nvPr/>
        </p:nvSpPr>
        <p:spPr>
          <a:xfrm>
            <a:off x="7040878" y="183163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產生挖空後的棋盤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90BC8E2-A440-085F-E2A0-B064FE04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78" y="2476547"/>
            <a:ext cx="4016458" cy="151904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7AF4A764-CD96-A1A9-543A-FF30F7980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296" y="2551672"/>
            <a:ext cx="3575147" cy="39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2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1E958-7D6E-8B57-C1DA-545D7CA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9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程式畫面截圖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53F692-7046-499D-5EC2-D5D142FB759F}"/>
              </a:ext>
            </a:extLst>
          </p:cNvPr>
          <p:cNvSpPr txBox="1"/>
          <p:nvPr/>
        </p:nvSpPr>
        <p:spPr>
          <a:xfrm>
            <a:off x="754178" y="1830216"/>
            <a:ext cx="211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輸入數字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5578E6-9EAD-29AA-1D8C-17D7E090AC33}"/>
              </a:ext>
            </a:extLst>
          </p:cNvPr>
          <p:cNvSpPr txBox="1"/>
          <p:nvPr/>
        </p:nvSpPr>
        <p:spPr>
          <a:xfrm>
            <a:off x="7040878" y="183163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產生挖空後的棋盤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90BC8E2-A440-085F-E2A0-B064FE04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78" y="2476547"/>
            <a:ext cx="4016458" cy="1519045"/>
          </a:xfrm>
          <a:prstGeom prst="rect">
            <a:avLst/>
          </a:prstGeom>
        </p:spPr>
      </p:pic>
      <p:pic>
        <p:nvPicPr>
          <p:cNvPr id="4" name="圖片 3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086B0411-2674-C240-29A8-5757EF00E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29" y="2476547"/>
            <a:ext cx="3643295" cy="40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6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題">
  <a:themeElements>
    <a:clrScheme name="Office 2013 - 2022 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133</TotalTime>
  <Words>258</Words>
  <Application>Microsoft Office PowerPoint</Application>
  <PresentationFormat>寬螢幕</PresentationFormat>
  <Paragraphs>33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Office 2013 - 2022 主題</vt:lpstr>
      <vt:lpstr>數獨 期末報告</vt:lpstr>
      <vt:lpstr>遊戲規則</vt:lpstr>
      <vt:lpstr>玩法介紹</vt:lpstr>
      <vt:lpstr>程式碼如何安裝執行</vt:lpstr>
      <vt:lpstr>程式介紹</vt:lpstr>
      <vt:lpstr>PowerPoint 簡報</vt:lpstr>
      <vt:lpstr>PowerPoint 簡報</vt:lpstr>
      <vt:lpstr>程式畫面截圖</vt:lpstr>
      <vt:lpstr>程式畫面截圖</vt:lpstr>
      <vt:lpstr>程式畫面截圖</vt:lpstr>
      <vt:lpstr>程式畫面截圖</vt:lpstr>
      <vt:lpstr>程式畫面截圖</vt:lpstr>
      <vt:lpstr>分工資訊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王翌權</dc:creator>
  <cp:lastModifiedBy>王翌權</cp:lastModifiedBy>
  <cp:revision>4</cp:revision>
  <dcterms:created xsi:type="dcterms:W3CDTF">2024-06-17T04:30:31Z</dcterms:created>
  <dcterms:modified xsi:type="dcterms:W3CDTF">2024-06-18T13:39:59Z</dcterms:modified>
</cp:coreProperties>
</file>