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7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3423-CE74-4634-8FA2-2356EE019AEC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DD6-1BC1-4A80-915E-57F5FC8ED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3CA24-6A16-18B5-716E-143786C4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8444" y="102391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數獨</a:t>
            </a:r>
            <a:b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47DEA-9162-DA55-DA06-8CDD8D37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876"/>
            <a:ext cx="9144000" cy="1655762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系級班級</a:t>
            </a:r>
          </a:p>
          <a:p>
            <a:pPr algn="l"/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資工二Ａ </a:t>
            </a:r>
            <a:r>
              <a:rPr lang="en-US" altLang="zh-TW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資工三Ａ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螢幕擷取畫面, 數字, 正方形 的圖片&#10;&#10;自動產生的描述">
            <a:extLst>
              <a:ext uri="{FF2B5EF4-FFF2-40B4-BE49-F238E27FC236}">
                <a16:creationId xmlns:a16="http://schemas.microsoft.com/office/drawing/2014/main" id="{8239D170-E1BE-E590-D55F-B0F46383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8" y="1023914"/>
            <a:ext cx="3847843" cy="3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147F-4990-BC5F-0A52-A6B4A7B6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b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14B90-CC60-0513-901A-5FC0DA69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「數獨」 的規則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就是以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九個數字把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9×9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方格裡的空格填滿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1∼9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的數字在每 個直行、橫列及每個小九宮格裡都只能出現一次。想解開「數獨」不需任何的計算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而是利用邏輯推解出答案。</a:t>
            </a:r>
          </a:p>
          <a:p>
            <a:pPr marL="0" indent="0">
              <a:buNone/>
            </a:pP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39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F41FA-808E-5E6D-1D79-4A8CE73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  <a:b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E18C2-C090-671D-9B38-2C61981A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執行後，會要輸入一個數字，用來挖數獨的空格 再來就是開始填空解數獨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1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462E-13EE-1934-2B17-E608484A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程式碼如何安裝執行</a:t>
            </a:r>
            <a:b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AE0D9-2DF9-D966-5EC9-EE9831D3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把程式碼丟到</a:t>
            </a:r>
            <a:r>
              <a:rPr lang="en-US" altLang="zh-TW" sz="4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7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86F96-5C24-2E54-F012-C947F1A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7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b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DB679-62B5-D3D0-7B30-CFAE74F4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我們使用了四個類別，分別是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(Generate) 2.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挖空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(Blank) 3.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填空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(FillBlank) 4.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解答 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(Answer)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BEB6D4B-E232-3F3B-7EF5-8A9FDE0E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04" y="1638033"/>
            <a:ext cx="5505019" cy="3581931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5EBA75-E1E9-5E5E-A8D0-1B3A4770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77" y="1264389"/>
            <a:ext cx="5748638" cy="4329221"/>
          </a:xfrm>
        </p:spPr>
      </p:pic>
    </p:spTree>
    <p:extLst>
      <p:ext uri="{BB962C8B-B14F-4D97-AF65-F5344CB8AC3E}">
        <p14:creationId xmlns:p14="http://schemas.microsoft.com/office/powerpoint/2010/main" val="64619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C558DC4-9ACE-3483-761F-42387CFB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69" y="1838103"/>
            <a:ext cx="5454504" cy="31817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4C9C22-09B2-1881-0C1F-2688A64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66" y="1508331"/>
            <a:ext cx="5301965" cy="3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1E958-7D6E-8B57-C1DA-545D7CA6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程式畫面截圖</a:t>
            </a:r>
            <a:b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zh-TW" altLang="en-US" dirty="0"/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60410A73-28E7-833D-465D-DC8222FD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20" y="1690688"/>
            <a:ext cx="3510323" cy="4351338"/>
          </a:xfr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5DA1660-1D4D-AF68-66B8-C34D1F155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081"/>
            <a:ext cx="3505380" cy="25782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3F692-7046-499D-5EC2-D5D142FB759F}"/>
              </a:ext>
            </a:extLst>
          </p:cNvPr>
          <p:cNvSpPr txBox="1"/>
          <p:nvPr/>
        </p:nvSpPr>
        <p:spPr>
          <a:xfrm>
            <a:off x="838200" y="1830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5578E6-9EAD-29AA-1D8C-17D7E090AC33}"/>
              </a:ext>
            </a:extLst>
          </p:cNvPr>
          <p:cNvSpPr txBox="1"/>
          <p:nvPr/>
        </p:nvSpPr>
        <p:spPr>
          <a:xfrm>
            <a:off x="7292220" y="12064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產生挖空後的棋盤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8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96B1-4D4A-0F0C-E3C8-49F6CE9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分工資訊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E09F1-2260-7AF5-BEEF-833933F4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陳任璿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編輯程式、提供消遣影片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宋承哲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王翌權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  <a:r>
              <a:rPr lang="zh-TW" altLang="en-US" b="1" dirty="0">
                <a:solidFill>
                  <a:srgbClr val="1F2328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2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200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微軟正黑體</vt:lpstr>
      <vt:lpstr>Arial</vt:lpstr>
      <vt:lpstr>Calibri</vt:lpstr>
      <vt:lpstr>Calibri Light</vt:lpstr>
      <vt:lpstr>Office 2013 - 2022 主題</vt:lpstr>
      <vt:lpstr>數獨 期末報告</vt:lpstr>
      <vt:lpstr>遊戲規則 </vt:lpstr>
      <vt:lpstr>玩法介紹 </vt:lpstr>
      <vt:lpstr>程式碼如何安裝執行 </vt:lpstr>
      <vt:lpstr>程式介紹 </vt:lpstr>
      <vt:lpstr>PowerPoint 簡報</vt:lpstr>
      <vt:lpstr>PowerPoint 簡報</vt:lpstr>
      <vt:lpstr>程式畫面截圖 </vt:lpstr>
      <vt:lpstr>分工資訊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王翌權</dc:creator>
  <cp:lastModifiedBy>王翌權</cp:lastModifiedBy>
  <cp:revision>1</cp:revision>
  <dcterms:created xsi:type="dcterms:W3CDTF">2024-06-17T04:30:31Z</dcterms:created>
  <dcterms:modified xsi:type="dcterms:W3CDTF">2024-06-17T05:07:25Z</dcterms:modified>
</cp:coreProperties>
</file>