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211F-437F-8041-B215-FD734401B28E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1011A-C2D7-804A-A3DB-DEABF20BE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8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1011A-C2D7-804A-A3DB-DEABF20BE92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8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64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5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6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46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1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15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78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4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0856-1DE3-A04E-804A-8B0D42B29EBA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8BBA-8F7E-5E43-8B73-BBA0B19E8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36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4561" y="2042800"/>
            <a:ext cx="2322551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Contactos+Accounts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Habrá dos PK: </a:t>
            </a:r>
            <a:r>
              <a:rPr lang="es-ES" dirty="0" err="1">
                <a:solidFill>
                  <a:schemeClr val="tx1"/>
                </a:solidFill>
              </a:rPr>
              <a:t>Contact</a:t>
            </a:r>
            <a:r>
              <a:rPr lang="es-ES" dirty="0">
                <a:solidFill>
                  <a:schemeClr val="tx1"/>
                </a:solidFill>
              </a:rPr>
              <a:t> id y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978761" y="754017"/>
            <a:ext cx="2188879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Oportunidad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78761" y="3195899"/>
            <a:ext cx="2188879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Oportunidad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+ Visita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978761" y="4417837"/>
            <a:ext cx="2188879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Oportunidad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+ Activos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978761" y="2038811"/>
            <a:ext cx="2188879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Oportunidad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+ Oferta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3391927" y="1270077"/>
            <a:ext cx="0" cy="3647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endCxn id="5" idx="1"/>
          </p:cNvCxnSpPr>
          <p:nvPr/>
        </p:nvCxnSpPr>
        <p:spPr>
          <a:xfrm>
            <a:off x="3391927" y="1270077"/>
            <a:ext cx="586834" cy="199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4" idx="3"/>
            <a:endCxn id="8" idx="1"/>
          </p:cNvCxnSpPr>
          <p:nvPr/>
        </p:nvCxnSpPr>
        <p:spPr>
          <a:xfrm flipV="1">
            <a:off x="2807112" y="2556869"/>
            <a:ext cx="1171649" cy="39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>
            <a:off x="3429383" y="3795517"/>
            <a:ext cx="586834" cy="199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>
            <a:off x="3391927" y="4915190"/>
            <a:ext cx="586834" cy="199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4561" y="2042800"/>
            <a:ext cx="2322551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Contacto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978761" y="754017"/>
            <a:ext cx="2188879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Oportunidad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78761" y="3195899"/>
            <a:ext cx="2188879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Visita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978761" y="4417837"/>
            <a:ext cx="2188879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978761" y="2038811"/>
            <a:ext cx="2188879" cy="1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Oferta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3391927" y="1270077"/>
            <a:ext cx="0" cy="3647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endCxn id="5" idx="1"/>
          </p:cNvCxnSpPr>
          <p:nvPr/>
        </p:nvCxnSpPr>
        <p:spPr>
          <a:xfrm>
            <a:off x="3391927" y="1270077"/>
            <a:ext cx="586834" cy="199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4" idx="3"/>
            <a:endCxn id="8" idx="1"/>
          </p:cNvCxnSpPr>
          <p:nvPr/>
        </p:nvCxnSpPr>
        <p:spPr>
          <a:xfrm flipV="1">
            <a:off x="2807112" y="2556869"/>
            <a:ext cx="1171649" cy="39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>
            <a:off x="3429383" y="3795517"/>
            <a:ext cx="586834" cy="199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>
            <a:off x="3391927" y="4915190"/>
            <a:ext cx="586834" cy="199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84561" y="285378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570627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</Words>
  <Application>Microsoft Office PowerPoint</Application>
  <PresentationFormat>Presentación en pantalla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>Cada uno a su aire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dominguez</dc:creator>
  <cp:lastModifiedBy>cristina</cp:lastModifiedBy>
  <cp:revision>6</cp:revision>
  <dcterms:created xsi:type="dcterms:W3CDTF">2017-01-31T09:40:16Z</dcterms:created>
  <dcterms:modified xsi:type="dcterms:W3CDTF">2017-02-02T11:00:38Z</dcterms:modified>
</cp:coreProperties>
</file>