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6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최 정은" userId="f8f6106097c1ee4d" providerId="LiveId" clId="{C98F5A3B-E31B-4260-92A2-19D6529BB406}"/>
    <pc:docChg chg="modSld">
      <pc:chgData name="최 정은" userId="f8f6106097c1ee4d" providerId="LiveId" clId="{C98F5A3B-E31B-4260-92A2-19D6529BB406}" dt="2021-08-05T01:21:24.406" v="0" actId="20577"/>
      <pc:docMkLst>
        <pc:docMk/>
      </pc:docMkLst>
      <pc:sldChg chg="modSp mod">
        <pc:chgData name="최 정은" userId="f8f6106097c1ee4d" providerId="LiveId" clId="{C98F5A3B-E31B-4260-92A2-19D6529BB406}" dt="2021-08-05T01:21:24.406" v="0" actId="20577"/>
        <pc:sldMkLst>
          <pc:docMk/>
          <pc:sldMk cId="4108842298" sldId="256"/>
        </pc:sldMkLst>
        <pc:spChg chg="mod">
          <ac:chgData name="최 정은" userId="f8f6106097c1ee4d" providerId="LiveId" clId="{C98F5A3B-E31B-4260-92A2-19D6529BB406}" dt="2021-08-05T01:21:24.406" v="0" actId="20577"/>
          <ac:spMkLst>
            <pc:docMk/>
            <pc:sldMk cId="4108842298" sldId="256"/>
            <ac:spMk id="7" creationId="{C7892C39-28B9-494A-8174-911908EBBF2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74B419-2AB7-419D-8090-544FE5658C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B9EDDE0-354E-40AB-AD01-291C102426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7D9E18-97DD-4307-A333-8F7AF0C39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41FBB-7BBA-4E7F-B97D-B06042AA3934}" type="datetimeFigureOut">
              <a:rPr lang="ko-KR" altLang="en-US" smtClean="0"/>
              <a:t>2021-08-05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5EEB33-B33D-4194-A848-7F733111B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E65606-6B4C-4233-9C92-FEC5948FA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C3081-9FE1-4A4A-97C9-7823A5BE74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1741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B24521-FA14-4BC8-9DC4-2A6557949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343AF9B-ED51-41CD-BA1C-A19E940293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038ABE-0E09-47F3-866D-59B00AF00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41FBB-7BBA-4E7F-B97D-B06042AA3934}" type="datetimeFigureOut">
              <a:rPr lang="ko-KR" altLang="en-US" smtClean="0"/>
              <a:t>2021-08-05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214885-2C74-46B6-97FB-9436B13FA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6D4E1E-9F3E-42F1-8C21-CC5817DF7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C3081-9FE1-4A4A-97C9-7823A5BE74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2994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2AE16D0-E0C1-42B5-AA64-046427C391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B68707B-6B13-4DCB-A051-F1D94837FF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3C87A5-A561-4531-8952-7DFDA03B0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41FBB-7BBA-4E7F-B97D-B06042AA3934}" type="datetimeFigureOut">
              <a:rPr lang="ko-KR" altLang="en-US" smtClean="0"/>
              <a:t>2021-08-05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4DAEFE-3403-4B59-A70A-E7C3725DA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949F78-BE29-43EE-A924-9AFD5414C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C3081-9FE1-4A4A-97C9-7823A5BE74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8734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8EE1EF-7559-41A6-908A-CD82E3AFF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FFAD3E-8C50-4A2E-B0EC-C69D276F10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36350D-0D23-4082-A4A3-B0F379B80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41FBB-7BBA-4E7F-B97D-B06042AA3934}" type="datetimeFigureOut">
              <a:rPr lang="ko-KR" altLang="en-US" smtClean="0"/>
              <a:t>2021-08-05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8D18D7-28A3-4E09-AC65-90BECFC8A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61FEFF-7D5F-4F73-A0F9-710018AE6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C3081-9FE1-4A4A-97C9-7823A5BE74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055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BDEB69-B992-4E14-99ED-68ED73A26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07D975-E3F8-4A79-B757-A9B6DD2D09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35DC72-8158-4C28-BCE8-95BCB3477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41FBB-7BBA-4E7F-B97D-B06042AA3934}" type="datetimeFigureOut">
              <a:rPr lang="ko-KR" altLang="en-US" smtClean="0"/>
              <a:t>2021-08-05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DB4F20-CD8E-40F9-872E-063553022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F2CD86-68E1-4CC5-8B0B-1E88EF16A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C3081-9FE1-4A4A-97C9-7823A5BE74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2857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E66FEC-18FF-4CC2-A3E9-0D1937058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13012F-292B-47BC-87CA-0C7BABC578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2B3077B-9660-47E3-B4C6-51997495E3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7DB2F98-ED0B-4C2F-92CC-D2386C3CF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41FBB-7BBA-4E7F-B97D-B06042AA3934}" type="datetimeFigureOut">
              <a:rPr lang="ko-KR" altLang="en-US" smtClean="0"/>
              <a:t>2021-08-05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2A31C93-1066-4D9F-B889-AC1B13693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15EE058-8F8D-49B4-89E7-252DFAF7F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C3081-9FE1-4A4A-97C9-7823A5BE74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3821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3133EA-BD99-41E9-AFE3-74D48E470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F49B2AB-3635-4587-9EAA-4D1A62A785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D034F62-45DF-4E0D-8A76-7FD2EA5F34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938E900-3F24-42E5-A5F6-67959BB0F4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86892F7-A12C-44C4-9937-178E1262C6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C00B7EB-FACD-4F64-92AF-B4D309AE6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41FBB-7BBA-4E7F-B97D-B06042AA3934}" type="datetimeFigureOut">
              <a:rPr lang="ko-KR" altLang="en-US" smtClean="0"/>
              <a:t>2021-08-05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1A26CD4-BFF4-42C2-A8AC-67D05C62E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B951727-FDCA-4840-AEE1-4BF80D514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C3081-9FE1-4A4A-97C9-7823A5BE74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1757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379372-1F5B-4633-BAB8-5466034A5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425C920-1C23-4FC4-A35D-A54EDA3FF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41FBB-7BBA-4E7F-B97D-B06042AA3934}" type="datetimeFigureOut">
              <a:rPr lang="ko-KR" altLang="en-US" smtClean="0"/>
              <a:t>2021-08-05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DF2FE39-F55E-42FD-A031-2795E314B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87D7C14-DE81-4C92-851A-E0A61D3A4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C3081-9FE1-4A4A-97C9-7823A5BE74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6733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9D074D6-0A31-465E-9507-8501E0E54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41FBB-7BBA-4E7F-B97D-B06042AA3934}" type="datetimeFigureOut">
              <a:rPr lang="ko-KR" altLang="en-US" smtClean="0"/>
              <a:t>2021-08-05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83E4C7B-D105-4E25-993A-4F603A863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3234766-D84B-44AC-9A60-078078CC5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C3081-9FE1-4A4A-97C9-7823A5BE74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2597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AF7E8B-D803-46C9-A6B7-38B8CAA41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F5BBA7-721D-4C66-83B0-7AF53A09B2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B2CFC9A-D4AC-4715-AA06-1F93CB8D5A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09EE47E-471A-44B8-BC3B-7639FB838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41FBB-7BBA-4E7F-B97D-B06042AA3934}" type="datetimeFigureOut">
              <a:rPr lang="ko-KR" altLang="en-US" smtClean="0"/>
              <a:t>2021-08-05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320CFE3-EDAB-4495-A06B-18563D5F2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648E616-CD1A-4271-8206-D98A5D4DA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C3081-9FE1-4A4A-97C9-7823A5BE74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714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C7BE43-34F8-4290-8C9A-05ED89805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7BB6A1E-0E1D-44AE-ABA2-517CE536EE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DB4F927-7ECE-41E4-A391-728A47BC79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E477180-AA6A-46C7-A008-0BCA56EDE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41FBB-7BBA-4E7F-B97D-B06042AA3934}" type="datetimeFigureOut">
              <a:rPr lang="ko-KR" altLang="en-US" smtClean="0"/>
              <a:t>2021-08-05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04B35FA-6A79-4081-8C24-B5FE5EA0E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06A6C21-4F1E-4911-8340-421B98704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C3081-9FE1-4A4A-97C9-7823A5BE74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846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D6DEE2B-5FAA-4764-8CE9-2107A35DF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89BA804-CBD8-49C5-9F81-65DE29A804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D67339-0089-4510-979E-2F58134ADA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141FBB-7BBA-4E7F-B97D-B06042AA3934}" type="datetimeFigureOut">
              <a:rPr lang="ko-KR" altLang="en-US" smtClean="0"/>
              <a:t>2021-08-05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A9015B-77B5-48E6-BF1D-38241FBE91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4F4CBA-8501-49AF-B2DC-59CFCB8F80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DC3081-9FE1-4A4A-97C9-7823A5BE74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886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618CCDC9-E5B2-45DA-A92B-1C53545E82CF}"/>
              </a:ext>
            </a:extLst>
          </p:cNvPr>
          <p:cNvSpPr/>
          <p:nvPr/>
        </p:nvSpPr>
        <p:spPr>
          <a:xfrm>
            <a:off x="4826923" y="2349038"/>
            <a:ext cx="2538153" cy="21599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메인 페이지</a:t>
            </a:r>
            <a:endParaRPr lang="en-US" altLang="ko-KR" dirty="0"/>
          </a:p>
          <a:p>
            <a:pPr algn="ctr"/>
            <a:r>
              <a:rPr lang="en-US" altLang="ko-KR" dirty="0"/>
              <a:t>(02_admin/</a:t>
            </a:r>
            <a:r>
              <a:rPr lang="en-US" altLang="ko-KR" dirty="0" err="1"/>
              <a:t>mainP.jsp</a:t>
            </a:r>
            <a:r>
              <a:rPr lang="en-US" altLang="ko-KR" dirty="0"/>
              <a:t>)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Iframe </a:t>
            </a:r>
            <a:r>
              <a:rPr lang="ko-KR" altLang="en-US" dirty="0"/>
              <a:t>이용</a:t>
            </a:r>
            <a:endParaRPr lang="en-US" altLang="ko-KR" dirty="0"/>
          </a:p>
          <a:p>
            <a:pPr algn="ctr"/>
            <a:r>
              <a:rPr lang="ko-KR" altLang="en-US" dirty="0"/>
              <a:t>내 정보</a:t>
            </a:r>
            <a:endParaRPr lang="en-US" altLang="ko-KR" dirty="0"/>
          </a:p>
          <a:p>
            <a:pPr algn="ctr"/>
            <a:r>
              <a:rPr lang="ko-KR" altLang="en-US" dirty="0"/>
              <a:t>정책 정보</a:t>
            </a:r>
            <a:endParaRPr lang="en-US" altLang="ko-KR" dirty="0"/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기본값 내 정보</a:t>
            </a:r>
            <a:r>
              <a:rPr lang="en-US" altLang="ko-KR" dirty="0"/>
              <a:t>)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C7892C39-28B9-494A-8174-911908EBBF2D}"/>
              </a:ext>
            </a:extLst>
          </p:cNvPr>
          <p:cNvSpPr/>
          <p:nvPr/>
        </p:nvSpPr>
        <p:spPr>
          <a:xfrm>
            <a:off x="8908472" y="529244"/>
            <a:ext cx="3056312" cy="21599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내 정보 페이지</a:t>
            </a:r>
            <a:endParaRPr lang="en-US" altLang="ko-KR" dirty="0"/>
          </a:p>
          <a:p>
            <a:pPr algn="ctr"/>
            <a:r>
              <a:rPr lang="en-US" altLang="ko-KR" dirty="0"/>
              <a:t>(02_admin/</a:t>
            </a:r>
            <a:r>
              <a:rPr lang="en-US" altLang="ko-KR" dirty="0" err="1"/>
              <a:t>myInfo.jsp</a:t>
            </a:r>
            <a:r>
              <a:rPr lang="en-US" altLang="ko-KR" dirty="0"/>
              <a:t>)</a:t>
            </a:r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내 정보 수정</a:t>
            </a:r>
            <a:endParaRPr lang="en-US" altLang="ko-KR" dirty="0"/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비밀번호 수정 시</a:t>
            </a:r>
            <a:endParaRPr lang="en-US" altLang="ko-KR" dirty="0"/>
          </a:p>
          <a:p>
            <a:pPr algn="ctr"/>
            <a:r>
              <a:rPr lang="ko-KR" altLang="en-US" dirty="0"/>
              <a:t>기존 비밀</a:t>
            </a:r>
            <a:endParaRPr lang="en-US" altLang="ko-KR"/>
          </a:p>
          <a:p>
            <a:pPr algn="ctr"/>
            <a:r>
              <a:rPr lang="ko-KR" altLang="en-US"/>
              <a:t>번호 </a:t>
            </a:r>
            <a:r>
              <a:rPr lang="ko-KR" altLang="en-US" dirty="0"/>
              <a:t>확인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643D217D-816E-4AB7-B83F-8836A3A9A682}"/>
              </a:ext>
            </a:extLst>
          </p:cNvPr>
          <p:cNvSpPr/>
          <p:nvPr/>
        </p:nvSpPr>
        <p:spPr>
          <a:xfrm>
            <a:off x="8908471" y="4168832"/>
            <a:ext cx="3056313" cy="21599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정책 정보 페이지</a:t>
            </a:r>
            <a:endParaRPr lang="en-US" altLang="ko-KR" dirty="0"/>
          </a:p>
          <a:p>
            <a:pPr algn="ctr"/>
            <a:r>
              <a:rPr lang="en-US" altLang="ko-KR" dirty="0"/>
              <a:t>(02_admin/</a:t>
            </a:r>
            <a:r>
              <a:rPr lang="en-US" altLang="ko-KR" dirty="0" err="1"/>
              <a:t>policyInfo.jsp</a:t>
            </a:r>
            <a:r>
              <a:rPr lang="en-US" altLang="ko-KR" dirty="0"/>
              <a:t>)</a:t>
            </a:r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정책 </a:t>
            </a:r>
            <a:r>
              <a:rPr lang="en-US" altLang="ko-KR" dirty="0"/>
              <a:t>CRUD</a:t>
            </a:r>
          </a:p>
          <a:p>
            <a:pPr algn="ctr"/>
            <a:r>
              <a:rPr lang="en-US" altLang="ko-KR" dirty="0"/>
              <a:t>C</a:t>
            </a:r>
            <a:r>
              <a:rPr lang="ko-KR" altLang="en-US" dirty="0"/>
              <a:t>는 </a:t>
            </a:r>
            <a:r>
              <a:rPr lang="en-US" altLang="ko-KR" dirty="0"/>
              <a:t>hidden, show</a:t>
            </a:r>
          </a:p>
          <a:p>
            <a:pPr algn="ctr"/>
            <a:r>
              <a:rPr lang="en-US" altLang="ko-KR" dirty="0"/>
              <a:t>R</a:t>
            </a:r>
            <a:r>
              <a:rPr lang="ko-KR" altLang="en-US" dirty="0"/>
              <a:t>은 </a:t>
            </a:r>
            <a:r>
              <a:rPr lang="en-US" altLang="ko-KR" dirty="0"/>
              <a:t>session</a:t>
            </a:r>
            <a:r>
              <a:rPr lang="ko-KR" altLang="en-US" dirty="0"/>
              <a:t>으로</a:t>
            </a:r>
            <a:endParaRPr lang="en-US" altLang="ko-KR" dirty="0"/>
          </a:p>
          <a:p>
            <a:pPr algn="ctr"/>
            <a:r>
              <a:rPr lang="en-US" altLang="ko-KR" dirty="0"/>
              <a:t>U,D</a:t>
            </a:r>
            <a:r>
              <a:rPr lang="ko-KR" altLang="en-US" dirty="0"/>
              <a:t>는 </a:t>
            </a:r>
            <a:r>
              <a:rPr lang="en-US" altLang="ko-KR" dirty="0"/>
              <a:t>P_SDATE</a:t>
            </a:r>
            <a:r>
              <a:rPr lang="ko-KR" altLang="en-US" dirty="0"/>
              <a:t>가 </a:t>
            </a:r>
            <a:r>
              <a:rPr lang="en-US" altLang="ko-KR" dirty="0"/>
              <a:t>SYSDATE</a:t>
            </a:r>
            <a:r>
              <a:rPr lang="ko-KR" altLang="en-US" dirty="0"/>
              <a:t> 이후인 애들만</a:t>
            </a:r>
            <a:endParaRPr lang="en-US" altLang="ko-KR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9F63D700-504A-423A-81D3-805BDE17C41E}"/>
              </a:ext>
            </a:extLst>
          </p:cNvPr>
          <p:cNvSpPr/>
          <p:nvPr/>
        </p:nvSpPr>
        <p:spPr>
          <a:xfrm>
            <a:off x="931024" y="2689167"/>
            <a:ext cx="2352504" cy="14796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로그인 페이지</a:t>
            </a:r>
            <a:r>
              <a:rPr lang="en-US" altLang="ko-KR" dirty="0"/>
              <a:t>(</a:t>
            </a:r>
            <a:r>
              <a:rPr lang="en-US" altLang="ko-KR" dirty="0" err="1"/>
              <a:t>admin_sign_in.jsp</a:t>
            </a:r>
            <a:r>
              <a:rPr lang="en-US" altLang="ko-KR" dirty="0"/>
              <a:t>)</a:t>
            </a:r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로그인</a:t>
            </a:r>
            <a:endParaRPr lang="en-US" altLang="ko-KR" dirty="0"/>
          </a:p>
          <a:p>
            <a:pPr algn="ctr"/>
            <a:r>
              <a:rPr lang="ko-KR" altLang="en-US" dirty="0"/>
              <a:t>비밀번호 찾기</a:t>
            </a:r>
            <a:endParaRPr lang="en-US" altLang="ko-KR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633F7D01-7920-4A27-AE0C-57091ECDC5B7}"/>
              </a:ext>
            </a:extLst>
          </p:cNvPr>
          <p:cNvCxnSpPr>
            <a:cxnSpLocks/>
            <a:stCxn id="9" idx="3"/>
            <a:endCxn id="5" idx="1"/>
          </p:cNvCxnSpPr>
          <p:nvPr/>
        </p:nvCxnSpPr>
        <p:spPr>
          <a:xfrm>
            <a:off x="3283528" y="3429000"/>
            <a:ext cx="154339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8ADFE148-FD2C-4490-972C-32F37C28F517}"/>
              </a:ext>
            </a:extLst>
          </p:cNvPr>
          <p:cNvSpPr/>
          <p:nvPr/>
        </p:nvSpPr>
        <p:spPr>
          <a:xfrm>
            <a:off x="3487189" y="3210097"/>
            <a:ext cx="1136073" cy="4378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Session</a:t>
            </a:r>
          </a:p>
          <a:p>
            <a:pPr algn="ctr"/>
            <a:r>
              <a:rPr lang="ko-KR" altLang="en-US" sz="1200" dirty="0"/>
              <a:t>생성</a:t>
            </a:r>
            <a:r>
              <a:rPr lang="en-US" altLang="ko-KR" sz="1200" dirty="0"/>
              <a:t>, </a:t>
            </a:r>
            <a:r>
              <a:rPr lang="ko-KR" altLang="en-US" sz="1200" dirty="0"/>
              <a:t>삭제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2DEFBA0E-CFC2-4666-9C12-E3DC9CFE33EC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 flipV="1">
            <a:off x="7365076" y="1609206"/>
            <a:ext cx="1543396" cy="1819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B983EF8F-FDD5-4CB6-89E7-4F8F064D6B99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>
            <a:off x="7365076" y="3429000"/>
            <a:ext cx="1543395" cy="1819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88422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98</Words>
  <Application>Microsoft Office PowerPoint</Application>
  <PresentationFormat>와이드스크린</PresentationFormat>
  <Paragraphs>27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DONGWOOK</dc:creator>
  <cp:lastModifiedBy>최 정은</cp:lastModifiedBy>
  <cp:revision>21</cp:revision>
  <dcterms:created xsi:type="dcterms:W3CDTF">2021-07-30T07:38:28Z</dcterms:created>
  <dcterms:modified xsi:type="dcterms:W3CDTF">2021-08-05T01:21:51Z</dcterms:modified>
</cp:coreProperties>
</file>