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125" d="100"/>
          <a:sy n="125" d="100"/>
        </p:scale>
        <p:origin x="-1572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21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76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4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35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14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95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0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F3A6-C7B2-4CE5-AE34-6CA63BC8BD0A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23C3-92A8-4E81-87C1-9A41F0FCD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87" y="400987"/>
            <a:ext cx="5859136" cy="58591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839829" y="4384431"/>
            <a:ext cx="1430216" cy="1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9829" y="4132971"/>
            <a:ext cx="1430216" cy="1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586" y="3210951"/>
            <a:ext cx="1430216" cy="1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39829" y="3576711"/>
            <a:ext cx="1430216" cy="1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586" y="3387969"/>
            <a:ext cx="1430216" cy="1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0045" y="4253626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8802" y="4013889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CSN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0045" y="3280826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MISO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0045" y="3077539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0045" y="3471726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MOSI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839829" y="2454180"/>
            <a:ext cx="1430216" cy="117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39829" y="2647071"/>
            <a:ext cx="1430216" cy="117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0045" y="2306222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SCL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0045" y="2498926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SDA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839829" y="5316415"/>
            <a:ext cx="1430216" cy="117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70045" y="5168270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INT 2</a:t>
            </a:r>
          </a:p>
        </p:txBody>
      </p:sp>
    </p:spTree>
    <p:extLst>
      <p:ext uri="{BB962C8B-B14F-4D97-AF65-F5344CB8AC3E}">
        <p14:creationId xmlns:p14="http://schemas.microsoft.com/office/powerpoint/2010/main" val="401448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</dc:creator>
  <cp:lastModifiedBy>admin1</cp:lastModifiedBy>
  <cp:revision>2</cp:revision>
  <dcterms:created xsi:type="dcterms:W3CDTF">2017-07-19T14:12:48Z</dcterms:created>
  <dcterms:modified xsi:type="dcterms:W3CDTF">2017-07-19T14:19:18Z</dcterms:modified>
</cp:coreProperties>
</file>