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D81B3D8E-4C4C-4931-909D-52B870380FEC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834" autoAdjust="0"/>
  </p:normalViewPr>
  <p:slideViewPr>
    <p:cSldViewPr>
      <p:cViewPr>
        <p:scale>
          <a:sx n="100" d="100"/>
          <a:sy n="100" d="100"/>
        </p:scale>
        <p:origin x="-193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C545-3809-4BE9-B9A3-5EF09702671D}" type="datetimeFigureOut">
              <a:rPr lang="en-US" smtClean="0"/>
              <a:pPr/>
              <a:t>7/8/2013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27690-E2D2-417D-81C3-A42273B5A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4160" y="2130425"/>
            <a:ext cx="7772400" cy="1470025"/>
          </a:xfrm>
        </p:spPr>
        <p:txBody>
          <a:bodyPr lIns="0" tIns="0" rIns="0" bIns="0">
            <a:noAutofit/>
          </a:bodyPr>
          <a:lstStyle>
            <a:lvl1pPr>
              <a:defRPr sz="4000" b="1">
                <a:solidFill>
                  <a:srgbClr val="66666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Bar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5729288"/>
            <a:ext cx="8606790" cy="1119286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4160" y="3697268"/>
            <a:ext cx="7772400" cy="55372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162377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6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vider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1481"/>
            <a:ext cx="8229600" cy="634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5CC1B-0099-1A42-84CE-015761D4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pic>
        <p:nvPicPr>
          <p:cNvPr id="7" name="Picture 6" descr="redline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  <p:pic>
        <p:nvPicPr>
          <p:cNvPr id="9" name="Picture 8" descr="dividerb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pic>
        <p:nvPicPr>
          <p:cNvPr id="11" name="Picture 10" descr="redline.jp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186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2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 bulle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5330"/>
            <a:ext cx="8229600" cy="36041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35000"/>
            <a:ext cx="8229600" cy="436563"/>
          </a:xfrm>
        </p:spPr>
        <p:txBody>
          <a:bodyPr anchor="t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8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ullet 1st 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bulle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70873" y="112078"/>
            <a:ext cx="7481455" cy="114300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57200" y="1600200"/>
            <a:ext cx="8229600" cy="467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-182880" algn="l">
              <a:spcBef>
                <a:spcPts val="0"/>
              </a:spcBef>
              <a:spcAft>
                <a:spcPts val="800"/>
              </a:spcAft>
              <a:buClr>
                <a:srgbClr val="800000"/>
              </a:buClr>
              <a:buFont typeface="Arial"/>
              <a:buChar char="•"/>
            </a:pPr>
            <a:endParaRPr lang="en-US" sz="2300" kern="1000" dirty="0">
              <a:solidFill>
                <a:schemeClr val="tx1">
                  <a:lumMod val="65000"/>
                  <a:lumOff val="35000"/>
                </a:schemeClr>
              </a:solidFill>
              <a:latin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53"/>
            <a:ext cx="8229600" cy="34791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0"/>
            <a:ext cx="8229600" cy="45132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742950" indent="-285750">
              <a:buClr>
                <a:srgbClr val="9C0000"/>
              </a:buClr>
              <a:buFont typeface="Arial"/>
              <a:buChar char="•"/>
              <a:defRPr sz="2000">
                <a:solidFill>
                  <a:srgbClr val="666666"/>
                </a:solidFill>
              </a:defRPr>
            </a:lvl2pPr>
            <a:lvl3pPr marL="11430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3pPr>
            <a:lvl4pPr marL="1600200" indent="-228600">
              <a:buClr>
                <a:srgbClr val="9C0000"/>
              </a:buClr>
              <a:buFont typeface="Arial"/>
              <a:buChar char="•"/>
              <a:defRPr sz="1800">
                <a:solidFill>
                  <a:srgbClr val="666666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6666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627063"/>
            <a:ext cx="8229600" cy="431800"/>
          </a:xfrm>
        </p:spPr>
        <p:txBody>
          <a:bodyPr anchor="t"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3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redlin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2875"/>
            <a:ext cx="8229600" cy="4248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5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3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65299" y="2019220"/>
            <a:ext cx="5813402" cy="2819560"/>
          </a:xfrm>
        </p:spPr>
        <p:txBody>
          <a:bodyPr anchor="ctr">
            <a:noAutofit/>
          </a:bodyPr>
          <a:lstStyle>
            <a:lvl1pPr algn="ctr">
              <a:defRPr sz="4400">
                <a:solidFill>
                  <a:srgbClr val="66666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redlin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875" b="-2"/>
          <a:stretch/>
        </p:blipFill>
        <p:spPr>
          <a:xfrm>
            <a:off x="264160" y="6087058"/>
            <a:ext cx="8606790" cy="85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2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RE_Background.eps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1" y="6290844"/>
            <a:ext cx="1200045" cy="545475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362741" y="6563582"/>
            <a:ext cx="825705" cy="151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300" dirty="0" smtClean="0">
                <a:solidFill>
                  <a:schemeClr val="bg1">
                    <a:lumMod val="50000"/>
                  </a:schemeClr>
                </a:solidFill>
              </a:rPr>
              <a:t>PAGE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1612"/>
            <a:ext cx="8229600" cy="634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29159" y="6506972"/>
            <a:ext cx="2133600" cy="260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200" kern="1200" spc="300" smtClean="0">
                <a:solidFill>
                  <a:srgbClr val="D20025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E7B8869-96A0-43E5-8E5A-451507D1A8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8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2400" kern="1200">
          <a:solidFill>
            <a:srgbClr val="666666"/>
          </a:solidFill>
          <a:latin typeface="+mn-lt"/>
          <a:ea typeface="+mn-ea"/>
          <a:cs typeface="+mn-cs"/>
        </a:defRPr>
      </a:lvl1pPr>
      <a:lvl2pPr marL="684213" indent="-227013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9C0000"/>
        </a:buClr>
        <a:buFont typeface="Arial"/>
        <a:buChar char="•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cat’s meow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423685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4366"/>
          </a:xfrm>
        </p:spPr>
        <p:txBody>
          <a:bodyPr/>
          <a:lstStyle/>
          <a:p>
            <a:r>
              <a:rPr lang="en-US" dirty="0" smtClean="0"/>
              <a:t>Spot the </a:t>
            </a:r>
            <a:r>
              <a:rPr lang="en-US" dirty="0" smtClean="0"/>
              <a:t>Developers?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Age 24</a:t>
            </a:r>
          </a:p>
          <a:p>
            <a:pPr lvl="1"/>
            <a:r>
              <a:rPr lang="en-US" dirty="0" smtClean="0"/>
              <a:t>Senior Security </a:t>
            </a:r>
            <a:r>
              <a:rPr lang="en-US" dirty="0" smtClean="0"/>
              <a:t>Consultant</a:t>
            </a:r>
            <a:endParaRPr lang="en-US" dirty="0"/>
          </a:p>
          <a:p>
            <a:r>
              <a:rPr lang="en-US" dirty="0" smtClean="0"/>
              <a:t>Decimate</a:t>
            </a:r>
          </a:p>
          <a:p>
            <a:pPr lvl="1"/>
            <a:r>
              <a:rPr lang="en-US" dirty="0" smtClean="0"/>
              <a:t>Age 28?</a:t>
            </a:r>
            <a:endParaRPr lang="en-US" dirty="0"/>
          </a:p>
          <a:p>
            <a:pPr lvl="1"/>
            <a:r>
              <a:rPr lang="en-US" dirty="0" smtClean="0"/>
              <a:t>Security Consultant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0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the cat’s meow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Password </a:t>
            </a:r>
            <a:r>
              <a:rPr lang="en-US" dirty="0" err="1" smtClean="0"/>
              <a:t>keyspace</a:t>
            </a:r>
            <a:r>
              <a:rPr lang="en-US" dirty="0" smtClean="0"/>
              <a:t> analysis</a:t>
            </a:r>
          </a:p>
          <a:p>
            <a:endParaRPr lang="en-US" dirty="0"/>
          </a:p>
          <a:p>
            <a:r>
              <a:rPr lang="en-US" dirty="0" smtClean="0"/>
              <a:t>Ever been on a </a:t>
            </a:r>
            <a:r>
              <a:rPr lang="en-US" dirty="0" err="1" smtClean="0"/>
              <a:t>pentest</a:t>
            </a:r>
            <a:r>
              <a:rPr lang="en-US" dirty="0" smtClean="0"/>
              <a:t> when you have captured and cracked a few passwords but a lot of time is wasted on the cracking itself?</a:t>
            </a:r>
          </a:p>
          <a:p>
            <a:endParaRPr lang="en-US" dirty="0"/>
          </a:p>
          <a:p>
            <a:r>
              <a:rPr lang="en-US" dirty="0" smtClean="0"/>
              <a:t>In many of the circumstances now, Password Policy Requirements exist which mandate things about your password:</a:t>
            </a:r>
          </a:p>
          <a:p>
            <a:pPr lvl="1"/>
            <a:r>
              <a:rPr lang="en-US" dirty="0" smtClean="0"/>
              <a:t>Length, use of special characters, character positions, etc.</a:t>
            </a:r>
          </a:p>
          <a:p>
            <a:pPr lvl="1"/>
            <a:endParaRPr lang="en-US" dirty="0"/>
          </a:p>
          <a:p>
            <a:r>
              <a:rPr lang="en-US" dirty="0" smtClean="0"/>
              <a:t>the cat’s meow reviews the passwords you have cracked, and determines which of them share common factors:</a:t>
            </a:r>
          </a:p>
          <a:p>
            <a:pPr lvl="1"/>
            <a:r>
              <a:rPr lang="en-US" dirty="0" smtClean="0"/>
              <a:t>Minimum Length, Positional Character Use, etc.</a:t>
            </a:r>
          </a:p>
          <a:p>
            <a:pPr lvl="1"/>
            <a:endParaRPr lang="en-US" dirty="0"/>
          </a:p>
          <a:p>
            <a:r>
              <a:rPr lang="en-US" dirty="0" smtClean="0"/>
              <a:t>It then generates valid </a:t>
            </a:r>
            <a:r>
              <a:rPr lang="en-US" dirty="0" err="1" smtClean="0"/>
              <a:t>hashcat</a:t>
            </a:r>
            <a:r>
              <a:rPr lang="en-US" dirty="0" smtClean="0"/>
              <a:t> masks which can be used to more expediently crack your passwords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8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7B8869-96A0-43E5-8E5A-451507D1A8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3324"/>
      </p:ext>
    </p:extLst>
  </p:cSld>
  <p:clrMapOvr>
    <a:masterClrMapping/>
  </p:clrMapOvr>
</p:sld>
</file>

<file path=ppt/theme/theme1.xml><?xml version="1.0" encoding="utf-8"?>
<a:theme xmlns:a="http://schemas.openxmlformats.org/drawingml/2006/main" name="New Co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7C7C7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rgbClr val="666666"/>
          </a:solidFill>
          <a:headEnd type="none" w="lg" len="med"/>
          <a:tailEnd type="none" w="lg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63410</TotalTime>
  <Words>139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 Core</vt:lpstr>
      <vt:lpstr>The cat’s meow</vt:lpstr>
      <vt:lpstr>Spot the Developers?</vt:lpstr>
      <vt:lpstr>What is the cat’s meow?</vt:lpstr>
      <vt:lpstr>How does it work?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Paperweight</dc:creator>
  <cp:lastModifiedBy>Matthew Bergin</cp:lastModifiedBy>
  <cp:revision>1176</cp:revision>
  <dcterms:created xsi:type="dcterms:W3CDTF">2012-01-24T21:10:57Z</dcterms:created>
  <dcterms:modified xsi:type="dcterms:W3CDTF">2013-07-08T18:34:03Z</dcterms:modified>
</cp:coreProperties>
</file>