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11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8868-4DDD-4FDD-A820-FE6A14B27698}" type="datetimeFigureOut">
              <a:rPr lang="en-US" smtClean="0"/>
              <a:t>8/6/2012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B23-48FD-415E-89DD-5D6931C99A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8868-4DDD-4FDD-A820-FE6A14B27698}" type="datetimeFigureOut">
              <a:rPr lang="en-US" smtClean="0"/>
              <a:t>8/6/2012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B23-48FD-415E-89DD-5D6931C99A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8868-4DDD-4FDD-A820-FE6A14B27698}" type="datetimeFigureOut">
              <a:rPr lang="en-US" smtClean="0"/>
              <a:t>8/6/2012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B23-48FD-415E-89DD-5D6931C99A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8868-4DDD-4FDD-A820-FE6A14B27698}" type="datetimeFigureOut">
              <a:rPr lang="en-US" smtClean="0"/>
              <a:t>8/6/2012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B23-48FD-415E-89DD-5D6931C99A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8868-4DDD-4FDD-A820-FE6A14B27698}" type="datetimeFigureOut">
              <a:rPr lang="en-US" smtClean="0"/>
              <a:t>8/6/2012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B23-48FD-415E-89DD-5D6931C99A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8868-4DDD-4FDD-A820-FE6A14B27698}" type="datetimeFigureOut">
              <a:rPr lang="en-US" smtClean="0"/>
              <a:t>8/6/2012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B23-48FD-415E-89DD-5D6931C99A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8868-4DDD-4FDD-A820-FE6A14B27698}" type="datetimeFigureOut">
              <a:rPr lang="en-US" smtClean="0"/>
              <a:t>8/6/2012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B23-48FD-415E-89DD-5D6931C99A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8868-4DDD-4FDD-A820-FE6A14B27698}" type="datetimeFigureOut">
              <a:rPr lang="en-US" smtClean="0"/>
              <a:t>8/6/2012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B23-48FD-415E-89DD-5D6931C99A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8868-4DDD-4FDD-A820-FE6A14B27698}" type="datetimeFigureOut">
              <a:rPr lang="en-US" smtClean="0"/>
              <a:t>8/6/2012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B23-48FD-415E-89DD-5D6931C99A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8868-4DDD-4FDD-A820-FE6A14B27698}" type="datetimeFigureOut">
              <a:rPr lang="en-US" smtClean="0"/>
              <a:t>8/6/2012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B23-48FD-415E-89DD-5D6931C99A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8868-4DDD-4FDD-A820-FE6A14B27698}" type="datetimeFigureOut">
              <a:rPr lang="en-US" smtClean="0"/>
              <a:t>8/6/2012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B23-48FD-415E-89DD-5D6931C99A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B8868-4DDD-4FDD-A820-FE6A14B27698}" type="datetimeFigureOut">
              <a:rPr lang="en-US" smtClean="0"/>
              <a:t>8/6/2012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86B23-48FD-415E-89DD-5D6931C99A3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971800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81400" y="533400"/>
            <a:ext cx="914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xPC</a:t>
            </a:r>
            <a:r>
              <a:rPr lang="en-US" dirty="0" smtClean="0"/>
              <a:t> Target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15000" y="6858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86600" y="19050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Medulla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24400" y="3581400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 with </a:t>
            </a:r>
            <a:r>
              <a:rPr lang="en-US" dirty="0" err="1" smtClean="0"/>
              <a:t>Wireshark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495800" y="1219200"/>
            <a:ext cx="14478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0"/>
            <a:endCxn id="6" idx="2"/>
          </p:cNvCxnSpPr>
          <p:nvPr/>
        </p:nvCxnSpPr>
        <p:spPr>
          <a:xfrm flipV="1">
            <a:off x="5486400" y="1219200"/>
            <a:ext cx="723900" cy="236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1"/>
          </p:cNvCxnSpPr>
          <p:nvPr/>
        </p:nvCxnSpPr>
        <p:spPr>
          <a:xfrm flipH="1" flipV="1">
            <a:off x="6400800" y="1219200"/>
            <a:ext cx="685800" cy="95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209800" y="1600200"/>
            <a:ext cx="137160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1066800" y="1981200"/>
            <a:ext cx="3048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11430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Internet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57400" y="1981200"/>
            <a:ext cx="99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 Target </a:t>
            </a:r>
            <a:r>
              <a:rPr lang="en-US" dirty="0" err="1" smtClean="0"/>
              <a:t>Comm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48200" y="838200"/>
            <a:ext cx="60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Bus : 5 Slot : 5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19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KTmp</dc:creator>
  <cp:lastModifiedBy>KTmp</cp:lastModifiedBy>
  <cp:revision>19</cp:revision>
  <dcterms:created xsi:type="dcterms:W3CDTF">2012-08-06T18:58:24Z</dcterms:created>
  <dcterms:modified xsi:type="dcterms:W3CDTF">2012-08-06T22:16:59Z</dcterms:modified>
</cp:coreProperties>
</file>