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A23"/>
    <a:srgbClr val="0B3806"/>
    <a:srgbClr val="3F3F3F"/>
    <a:srgbClr val="006689"/>
    <a:srgbClr val="005877"/>
    <a:srgbClr val="01161D"/>
    <a:srgbClr val="00749D"/>
    <a:srgbClr val="047094"/>
    <a:srgbClr val="58FCFF"/>
    <a:srgbClr val="46C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/>
    <p:restoredTop sz="94274"/>
  </p:normalViewPr>
  <p:slideViewPr>
    <p:cSldViewPr snapToGrid="0">
      <p:cViewPr>
        <p:scale>
          <a:sx n="125" d="100"/>
          <a:sy n="125" d="100"/>
        </p:scale>
        <p:origin x="384" y="9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95682-14D9-2E46-B1B0-B9367477D62A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64043-8675-CB40-B20C-6566F61D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6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64043-8675-CB40-B20C-6566F61D20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64043-8675-CB40-B20C-6566F61D2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1E72-5D93-2648-12EE-07D97DA78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0C4FA-DA5E-BDDF-FAFD-EDA2D282D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69B29-7657-2F8A-FE62-5C14EA60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02F07-EE31-1982-989F-61FF0D2B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B2D7-1028-1E00-364F-858EF3EF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6A7D-381D-C5F6-3B12-3D77F217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81363-57C8-64F7-CEFC-41879C7BA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F27D9-3D2C-847B-4E26-C2A9F132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243E9-12C2-0E1A-A6BD-EFCBCB22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15229-EA1A-132C-F42E-C2DC203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3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E4BF5-A881-2858-C611-EE4DA9484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680B7-C2B2-7B58-BF48-381A2DDC3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D041-D836-F9B7-627D-200BDA3C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10FBC-C67B-7C6E-6F2D-F40D67DA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FD47-474B-5F5E-4DC9-7175EFA5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9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1CF5-684F-F0DC-3F83-1DA9149E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1A4AE-F18B-D18E-9A16-995BA85E3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C1085-4249-DE0F-7517-F4AB3C50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08A55-D6A9-8881-141E-A2A1A007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79763-FC7B-CD79-CD6C-8A641922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01B5-A2D9-7577-0A67-4E0E9473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E1C5E-4407-CE5E-9585-6CA99696C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77887-ACF5-A599-0D8C-B3CC87A7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85104-A937-268F-9EC7-4584E403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F4FC-1985-5AB6-BD62-20621C42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6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5EF1-5D3C-35E2-7BC5-017A7B00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0B70F-151D-171A-B814-2A9FBE089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BD8A7-4D8B-84E7-466F-C5D8DFE6B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B05AB-FDB1-5CFE-05F9-DD6E9AC7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22E4E-ED87-614F-AC41-7D6CB291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4BB66-517E-D4E7-FAD7-0BF64A82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846E-06FE-AAD5-BC14-D6CFA09D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17FF9-2265-19AB-0D24-439FB4BAE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B890C-E85C-045C-AF57-5A6EE26D2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21C0F-02DF-DCDE-A933-0CA1099B1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50FEA-8867-B007-6524-C65ACA181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B7B1B-06C7-7EBB-DCB6-EBB40D79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BA813-098E-471E-F54E-10620CB3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D953B-E5F2-1DCE-945C-F6C67505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BF4F-50CB-1C69-E40C-3D1B5868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9A8FE-D964-EA6A-A706-0481A52F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AF243-5ED2-3CBA-6EB5-F302F9CB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177C8-C485-5B45-3E9E-D3F765F9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D6339-7724-2FDB-E894-F1EC2B00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DD919-26E1-7E2D-0ECB-BCC02229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1CE1D-3B69-8BBD-FB1F-436C81AC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5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4DDD-6A40-6718-D696-50FFF442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AB29-F901-A507-57E2-BC8CA15F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FA18F-D987-D97B-0C40-AFD5B79A1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D4EBB-E3B0-BB79-8F63-B47D15AF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DAF26-0165-027C-87A1-30D7A538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C4CAF-C83E-E518-C69F-18BACE3B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B31C-4839-AF7B-3F0B-BBE3E882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86271-29F8-2EF1-DFA2-3C65704A9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1F351-2BCC-643F-C125-14FF62320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AAF2F-8CBB-4EF7-D0D6-8DA9FEC6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2227-03CE-E245-9493-775E002035A1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12447-B8AC-1B79-6BBF-F8E0C39B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0844D-401B-A617-5936-39D055F9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5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FBF8D-A852-4D84-33C1-1FB06C5E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ED33C-DA46-14ED-2FC2-3B6A72406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28DF5-867C-A183-3D2A-72E4B0742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B2227-03CE-E245-9493-775E002035A1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C5C3-4BEE-5EB0-F8FB-F74645021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2031-6A28-38DD-DBBC-4C10593EF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48FF47-2DFC-C745-A556-2FF42AB0C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1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64808E-E8DA-E8BE-9BCF-C6DD2728659D}"/>
              </a:ext>
            </a:extLst>
          </p:cNvPr>
          <p:cNvSpPr/>
          <p:nvPr/>
        </p:nvSpPr>
        <p:spPr>
          <a:xfrm>
            <a:off x="611861" y="2"/>
            <a:ext cx="10930269" cy="621263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06689"/>
              </a:gs>
              <a:gs pos="100000">
                <a:srgbClr val="01161D"/>
              </a:gs>
            </a:gsLst>
            <a:lin ang="4800000" scaled="0"/>
          </a:gra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488831C-3DEE-301E-7AC5-0C122978B243}"/>
              </a:ext>
            </a:extLst>
          </p:cNvPr>
          <p:cNvSpPr/>
          <p:nvPr/>
        </p:nvSpPr>
        <p:spPr>
          <a:xfrm>
            <a:off x="607353" y="0"/>
            <a:ext cx="10930269" cy="6212638"/>
          </a:xfrm>
          <a:prstGeom prst="roundRect">
            <a:avLst>
              <a:gd name="adj" fmla="val 0"/>
            </a:avLst>
          </a:prstGeom>
          <a:blipFill dpi="0" rotWithShape="1">
            <a:blip r:embed="rId3">
              <a:alphaModFix amt="15000"/>
            </a:blip>
            <a:srcRect/>
            <a:tile tx="0" ty="0" sx="100000" sy="100000" flip="none" algn="tl"/>
          </a:blip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075AA3-1FA3-085F-CB6D-4D17DC121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523138"/>
              </p:ext>
            </p:extLst>
          </p:nvPr>
        </p:nvGraphicFramePr>
        <p:xfrm>
          <a:off x="777908" y="212651"/>
          <a:ext cx="85503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596">
                  <a:extLst>
                    <a:ext uri="{9D8B030D-6E8A-4147-A177-3AD203B41FA5}">
                      <a16:colId xmlns:a16="http://schemas.microsoft.com/office/drawing/2014/main" val="1529949839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114997734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689981828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088622158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44251675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2727567974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1674948504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891620266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2244198204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617078333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582647130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2723605295"/>
                    </a:ext>
                  </a:extLst>
                </a:gridCol>
                <a:gridCol w="654563">
                  <a:extLst>
                    <a:ext uri="{9D8B030D-6E8A-4147-A177-3AD203B41FA5}">
                      <a16:colId xmlns:a16="http://schemas.microsoft.com/office/drawing/2014/main" val="3791783869"/>
                    </a:ext>
                  </a:extLst>
                </a:gridCol>
              </a:tblGrid>
              <a:tr h="2392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259667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783652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MAR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269173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50231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353478"/>
                  </a:ext>
                </a:extLst>
              </a:tr>
              <a:tr h="23923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OUT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814556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D19D8E7B-3ADC-7E40-0012-889DE6B2EC01}"/>
              </a:ext>
            </a:extLst>
          </p:cNvPr>
          <p:cNvSpPr txBox="1"/>
          <p:nvPr/>
        </p:nvSpPr>
        <p:spPr>
          <a:xfrm>
            <a:off x="781125" y="2812807"/>
            <a:ext cx="6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INPUT</a:t>
            </a: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FCC47F71-35B1-BF23-4A28-E8B11490DD15}"/>
              </a:ext>
            </a:extLst>
          </p:cNvPr>
          <p:cNvGrpSpPr/>
          <p:nvPr/>
        </p:nvGrpSpPr>
        <p:grpSpPr>
          <a:xfrm>
            <a:off x="1030239" y="3271908"/>
            <a:ext cx="8053986" cy="261610"/>
            <a:chOff x="966865" y="3942494"/>
            <a:chExt cx="8053986" cy="2616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AADAD0-B737-A62E-A9AB-5DC546539144}"/>
                </a:ext>
              </a:extLst>
            </p:cNvPr>
            <p:cNvSpPr txBox="1"/>
            <p:nvPr/>
          </p:nvSpPr>
          <p:spPr>
            <a:xfrm>
              <a:off x="966865" y="3942494"/>
              <a:ext cx="425515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KEY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0D815FA-73B8-9C48-81D2-41E1BAAB5F89}"/>
                </a:ext>
              </a:extLst>
            </p:cNvPr>
            <p:cNvGrpSpPr/>
            <p:nvPr/>
          </p:nvGrpSpPr>
          <p:grpSpPr>
            <a:xfrm>
              <a:off x="1639666" y="3942494"/>
              <a:ext cx="7381185" cy="261610"/>
              <a:chOff x="1752699" y="3671130"/>
              <a:chExt cx="7381185" cy="2616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55AEC2-961E-1146-9514-75D8C6389C6D}"/>
                  </a:ext>
                </a:extLst>
              </p:cNvPr>
              <p:cNvSpPr txBox="1"/>
              <p:nvPr/>
            </p:nvSpPr>
            <p:spPr>
              <a:xfrm>
                <a:off x="1752699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F517C4-515F-72C6-988E-02A42C4551B9}"/>
                  </a:ext>
                </a:extLst>
              </p:cNvPr>
              <p:cNvSpPr txBox="1"/>
              <p:nvPr/>
            </p:nvSpPr>
            <p:spPr>
              <a:xfrm>
                <a:off x="240722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A73DC9C-1CAE-E82C-8A27-13541D4ECE52}"/>
                  </a:ext>
                </a:extLst>
              </p:cNvPr>
              <p:cNvSpPr txBox="1"/>
              <p:nvPr/>
            </p:nvSpPr>
            <p:spPr>
              <a:xfrm>
                <a:off x="306021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E385F9-5C6A-284E-6CA4-40A026FB85B6}"/>
                  </a:ext>
                </a:extLst>
              </p:cNvPr>
              <p:cNvSpPr txBox="1"/>
              <p:nvPr/>
            </p:nvSpPr>
            <p:spPr>
              <a:xfrm>
                <a:off x="3713046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57A50B-EEF5-E745-4DE0-F65E84EA8738}"/>
                  </a:ext>
                </a:extLst>
              </p:cNvPr>
              <p:cNvSpPr txBox="1"/>
              <p:nvPr/>
            </p:nvSpPr>
            <p:spPr>
              <a:xfrm>
                <a:off x="437095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827C73F-B198-76AA-1F0F-12A342978AB9}"/>
                  </a:ext>
                </a:extLst>
              </p:cNvPr>
              <p:cNvSpPr txBox="1"/>
              <p:nvPr/>
            </p:nvSpPr>
            <p:spPr>
              <a:xfrm>
                <a:off x="5016336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4DD67A-C6B8-CF8F-FFC0-C882FD6CB578}"/>
                  </a:ext>
                </a:extLst>
              </p:cNvPr>
              <p:cNvSpPr txBox="1"/>
              <p:nvPr/>
            </p:nvSpPr>
            <p:spPr>
              <a:xfrm>
                <a:off x="5674358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3815D6-5831-5F24-DC29-41352ABEE447}"/>
                  </a:ext>
                </a:extLst>
              </p:cNvPr>
              <p:cNvSpPr txBox="1"/>
              <p:nvPr/>
            </p:nvSpPr>
            <p:spPr>
              <a:xfrm>
                <a:off x="6334360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8208E29-AACA-DEB6-475C-F59FB9AA5A76}"/>
                  </a:ext>
                </a:extLst>
              </p:cNvPr>
              <p:cNvSpPr txBox="1"/>
              <p:nvPr/>
            </p:nvSpPr>
            <p:spPr>
              <a:xfrm>
                <a:off x="699238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616A6D-2CEB-7E36-92CD-69FE256F6F41}"/>
                  </a:ext>
                </a:extLst>
              </p:cNvPr>
              <p:cNvSpPr txBox="1"/>
              <p:nvPr/>
            </p:nvSpPr>
            <p:spPr>
              <a:xfrm>
                <a:off x="7643406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00DCB1B-36B8-D109-C10F-D26F59F40B73}"/>
                  </a:ext>
                </a:extLst>
              </p:cNvPr>
              <p:cNvSpPr txBox="1"/>
              <p:nvPr/>
            </p:nvSpPr>
            <p:spPr>
              <a:xfrm>
                <a:off x="8301428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6AB51CE-54C7-FA30-1E4E-0567097F7416}"/>
                  </a:ext>
                </a:extLst>
              </p:cNvPr>
              <p:cNvSpPr txBox="1"/>
              <p:nvPr/>
            </p:nvSpPr>
            <p:spPr>
              <a:xfrm>
                <a:off x="8952452" y="3671130"/>
                <a:ext cx="18143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chemeClr val="bg1"/>
                    </a:solidFill>
                  </a:rPr>
                  <a:t>=</a:t>
                </a:r>
              </a:p>
            </p:txBody>
          </p:sp>
        </p:grp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C49DDAEE-5036-97B8-7551-4230FD81A618}"/>
              </a:ext>
            </a:extLst>
          </p:cNvPr>
          <p:cNvSpPr/>
          <p:nvPr/>
        </p:nvSpPr>
        <p:spPr>
          <a:xfrm>
            <a:off x="1661064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B486603-E40D-D0EA-600E-BBF64A6104E0}"/>
              </a:ext>
            </a:extLst>
          </p:cNvPr>
          <p:cNvSpPr/>
          <p:nvPr/>
        </p:nvSpPr>
        <p:spPr>
          <a:xfrm>
            <a:off x="2311447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9E3048-0449-0391-6339-8A7B76F89701}"/>
              </a:ext>
            </a:extLst>
          </p:cNvPr>
          <p:cNvSpPr/>
          <p:nvPr/>
        </p:nvSpPr>
        <p:spPr>
          <a:xfrm>
            <a:off x="2968636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12D5919-B3AA-F55F-E526-0B4D3355F6D0}"/>
              </a:ext>
            </a:extLst>
          </p:cNvPr>
          <p:cNvSpPr/>
          <p:nvPr/>
        </p:nvSpPr>
        <p:spPr>
          <a:xfrm>
            <a:off x="4274677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C94D23-18B8-A8AE-E387-625E0AC94BEF}"/>
              </a:ext>
            </a:extLst>
          </p:cNvPr>
          <p:cNvSpPr/>
          <p:nvPr/>
        </p:nvSpPr>
        <p:spPr>
          <a:xfrm>
            <a:off x="4933679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948C8B8-40C6-71DF-FA8F-448B695ECC7A}"/>
              </a:ext>
            </a:extLst>
          </p:cNvPr>
          <p:cNvSpPr/>
          <p:nvPr/>
        </p:nvSpPr>
        <p:spPr>
          <a:xfrm>
            <a:off x="5595315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BB2ED1A-C033-BBA4-A71D-087997429575}"/>
              </a:ext>
            </a:extLst>
          </p:cNvPr>
          <p:cNvSpPr/>
          <p:nvPr/>
        </p:nvSpPr>
        <p:spPr>
          <a:xfrm>
            <a:off x="6251321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BAAB51C-9753-6FB0-D646-9D7466A23AAF}"/>
              </a:ext>
            </a:extLst>
          </p:cNvPr>
          <p:cNvSpPr/>
          <p:nvPr/>
        </p:nvSpPr>
        <p:spPr>
          <a:xfrm>
            <a:off x="6904370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CB772E5-6C64-C766-2C48-2043A3F1C791}"/>
              </a:ext>
            </a:extLst>
          </p:cNvPr>
          <p:cNvSpPr/>
          <p:nvPr/>
        </p:nvSpPr>
        <p:spPr>
          <a:xfrm>
            <a:off x="7550652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E83C708-1242-13FB-49F7-0014DB688189}"/>
              </a:ext>
            </a:extLst>
          </p:cNvPr>
          <p:cNvSpPr/>
          <p:nvPr/>
        </p:nvSpPr>
        <p:spPr>
          <a:xfrm>
            <a:off x="8209560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DA97C77-0ABC-2FC1-D4B5-46AC515D1C72}"/>
              </a:ext>
            </a:extLst>
          </p:cNvPr>
          <p:cNvSpPr/>
          <p:nvPr/>
        </p:nvSpPr>
        <p:spPr>
          <a:xfrm>
            <a:off x="8860456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4BFE9B4-A412-837E-A07A-D8BF49CF1031}"/>
              </a:ext>
            </a:extLst>
          </p:cNvPr>
          <p:cNvSpPr/>
          <p:nvPr/>
        </p:nvSpPr>
        <p:spPr>
          <a:xfrm>
            <a:off x="1661064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5FA2FB-BBD1-7531-FC47-F0FE5B972D54}"/>
              </a:ext>
            </a:extLst>
          </p:cNvPr>
          <p:cNvSpPr/>
          <p:nvPr/>
        </p:nvSpPr>
        <p:spPr>
          <a:xfrm>
            <a:off x="2968636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BDE452B-B961-CDAE-CF3A-74637B6462FA}"/>
              </a:ext>
            </a:extLst>
          </p:cNvPr>
          <p:cNvSpPr/>
          <p:nvPr/>
        </p:nvSpPr>
        <p:spPr>
          <a:xfrm>
            <a:off x="5595315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5D500C9-B54D-6EC4-82E3-E6F94CD307D5}"/>
              </a:ext>
            </a:extLst>
          </p:cNvPr>
          <p:cNvSpPr/>
          <p:nvPr/>
        </p:nvSpPr>
        <p:spPr>
          <a:xfrm>
            <a:off x="6251321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E2CFF97-8180-F013-BB8F-2EE91985CC66}"/>
              </a:ext>
            </a:extLst>
          </p:cNvPr>
          <p:cNvSpPr/>
          <p:nvPr/>
        </p:nvSpPr>
        <p:spPr>
          <a:xfrm>
            <a:off x="7550652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E620071-8477-C39E-E478-2B179875EAB3}"/>
              </a:ext>
            </a:extLst>
          </p:cNvPr>
          <p:cNvSpPr/>
          <p:nvPr/>
        </p:nvSpPr>
        <p:spPr>
          <a:xfrm>
            <a:off x="8209560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679BFD5-A066-8759-4645-A6D1594639C2}"/>
              </a:ext>
            </a:extLst>
          </p:cNvPr>
          <p:cNvSpPr/>
          <p:nvPr/>
        </p:nvSpPr>
        <p:spPr>
          <a:xfrm>
            <a:off x="8860456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E896F31-1A00-D64B-F016-9A3F3F7A1365}"/>
              </a:ext>
            </a:extLst>
          </p:cNvPr>
          <p:cNvSpPr/>
          <p:nvPr/>
        </p:nvSpPr>
        <p:spPr>
          <a:xfrm>
            <a:off x="1661064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5671CD4-5ECF-44C5-4CF2-E08FE80995EC}"/>
              </a:ext>
            </a:extLst>
          </p:cNvPr>
          <p:cNvSpPr/>
          <p:nvPr/>
        </p:nvSpPr>
        <p:spPr>
          <a:xfrm>
            <a:off x="2311447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04A131B-CD9E-0CA9-5920-02DB7B824567}"/>
              </a:ext>
            </a:extLst>
          </p:cNvPr>
          <p:cNvSpPr/>
          <p:nvPr/>
        </p:nvSpPr>
        <p:spPr>
          <a:xfrm>
            <a:off x="2968636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060CD2C-EA46-CE58-4BD9-AC402DF3A3C4}"/>
              </a:ext>
            </a:extLst>
          </p:cNvPr>
          <p:cNvSpPr/>
          <p:nvPr/>
        </p:nvSpPr>
        <p:spPr>
          <a:xfrm>
            <a:off x="3628395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0998599-CC88-8955-C920-6443E5EA9CE5}"/>
              </a:ext>
            </a:extLst>
          </p:cNvPr>
          <p:cNvSpPr/>
          <p:nvPr/>
        </p:nvSpPr>
        <p:spPr>
          <a:xfrm>
            <a:off x="4274677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BDA2D45-E429-BF5F-EA31-828BA4B33A52}"/>
              </a:ext>
            </a:extLst>
          </p:cNvPr>
          <p:cNvSpPr/>
          <p:nvPr/>
        </p:nvSpPr>
        <p:spPr>
          <a:xfrm>
            <a:off x="1661064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5BACB5B-284F-D193-98F5-DFD19B4DA7B4}"/>
              </a:ext>
            </a:extLst>
          </p:cNvPr>
          <p:cNvSpPr/>
          <p:nvPr/>
        </p:nvSpPr>
        <p:spPr>
          <a:xfrm>
            <a:off x="2968636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50873D4-AFA3-5984-59AD-790A0D66D305}"/>
              </a:ext>
            </a:extLst>
          </p:cNvPr>
          <p:cNvSpPr/>
          <p:nvPr/>
        </p:nvSpPr>
        <p:spPr>
          <a:xfrm>
            <a:off x="4274677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F9FB2EE-B12E-63E3-CEB9-C5C106B97414}"/>
              </a:ext>
            </a:extLst>
          </p:cNvPr>
          <p:cNvSpPr/>
          <p:nvPr/>
        </p:nvSpPr>
        <p:spPr>
          <a:xfrm>
            <a:off x="4933679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C39A52E-18E9-A149-A128-40DE3B131F82}"/>
              </a:ext>
            </a:extLst>
          </p:cNvPr>
          <p:cNvSpPr/>
          <p:nvPr/>
        </p:nvSpPr>
        <p:spPr>
          <a:xfrm>
            <a:off x="1661064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C5210F1-95B2-5C9D-1E49-37B070B503E4}"/>
              </a:ext>
            </a:extLst>
          </p:cNvPr>
          <p:cNvSpPr/>
          <p:nvPr/>
        </p:nvSpPr>
        <p:spPr>
          <a:xfrm>
            <a:off x="2311447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DF4B759-9198-1EBA-A057-81065B9FF2E1}"/>
              </a:ext>
            </a:extLst>
          </p:cNvPr>
          <p:cNvSpPr/>
          <p:nvPr/>
        </p:nvSpPr>
        <p:spPr>
          <a:xfrm>
            <a:off x="2968636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24B50F2-A6A1-285B-A241-D6C96A6DB44E}"/>
              </a:ext>
            </a:extLst>
          </p:cNvPr>
          <p:cNvSpPr/>
          <p:nvPr/>
        </p:nvSpPr>
        <p:spPr>
          <a:xfrm>
            <a:off x="3628395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54F6588-C51A-D6A1-D1E0-64657E13DDCA}"/>
              </a:ext>
            </a:extLst>
          </p:cNvPr>
          <p:cNvSpPr/>
          <p:nvPr/>
        </p:nvSpPr>
        <p:spPr>
          <a:xfrm>
            <a:off x="4274677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315D365-B216-2E4D-B01B-B43837282739}"/>
              </a:ext>
            </a:extLst>
          </p:cNvPr>
          <p:cNvSpPr/>
          <p:nvPr/>
        </p:nvSpPr>
        <p:spPr>
          <a:xfrm>
            <a:off x="4933679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9A92ECD-3385-80A7-2DB3-45C05ACBB022}"/>
              </a:ext>
            </a:extLst>
          </p:cNvPr>
          <p:cNvSpPr/>
          <p:nvPr/>
        </p:nvSpPr>
        <p:spPr>
          <a:xfrm>
            <a:off x="1661064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7CE51EA-9D78-7FDA-18DB-B89E478DF63A}"/>
              </a:ext>
            </a:extLst>
          </p:cNvPr>
          <p:cNvSpPr/>
          <p:nvPr/>
        </p:nvSpPr>
        <p:spPr>
          <a:xfrm>
            <a:off x="2311447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886B45F-07F7-EC83-F3F6-5EE83ACD9A73}"/>
              </a:ext>
            </a:extLst>
          </p:cNvPr>
          <p:cNvSpPr/>
          <p:nvPr/>
        </p:nvSpPr>
        <p:spPr>
          <a:xfrm>
            <a:off x="2968636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5FCF185-8C5E-67BC-B57C-C7BFD1FF5019}"/>
              </a:ext>
            </a:extLst>
          </p:cNvPr>
          <p:cNvSpPr/>
          <p:nvPr/>
        </p:nvSpPr>
        <p:spPr>
          <a:xfrm>
            <a:off x="3628395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A7FADEA-7927-34A4-6209-E09C61D1974A}"/>
              </a:ext>
            </a:extLst>
          </p:cNvPr>
          <p:cNvSpPr/>
          <p:nvPr/>
        </p:nvSpPr>
        <p:spPr>
          <a:xfrm>
            <a:off x="4933679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11AE37F3-6C82-C5CF-7475-88D60C75D73C}"/>
              </a:ext>
            </a:extLst>
          </p:cNvPr>
          <p:cNvSpPr/>
          <p:nvPr/>
        </p:nvSpPr>
        <p:spPr>
          <a:xfrm>
            <a:off x="5595315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11AC32B-2AFA-1DF9-E6F1-09EA1934D328}"/>
              </a:ext>
            </a:extLst>
          </p:cNvPr>
          <p:cNvSpPr/>
          <p:nvPr/>
        </p:nvSpPr>
        <p:spPr>
          <a:xfrm>
            <a:off x="6251321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73C88E02-9F51-8A18-D993-917376DA727B}"/>
              </a:ext>
            </a:extLst>
          </p:cNvPr>
          <p:cNvSpPr/>
          <p:nvPr/>
        </p:nvSpPr>
        <p:spPr>
          <a:xfrm>
            <a:off x="6904370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B17C1A8-591E-70D4-03D6-C82AB1C24D6D}"/>
              </a:ext>
            </a:extLst>
          </p:cNvPr>
          <p:cNvSpPr/>
          <p:nvPr/>
        </p:nvSpPr>
        <p:spPr>
          <a:xfrm>
            <a:off x="7550652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8FC6709-3277-1578-78CB-A5F18F932E5A}"/>
              </a:ext>
            </a:extLst>
          </p:cNvPr>
          <p:cNvSpPr/>
          <p:nvPr/>
        </p:nvSpPr>
        <p:spPr>
          <a:xfrm>
            <a:off x="8209560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045E02FD-165E-26A4-C684-01F8B854DE09}"/>
              </a:ext>
            </a:extLst>
          </p:cNvPr>
          <p:cNvSpPr/>
          <p:nvPr/>
        </p:nvSpPr>
        <p:spPr>
          <a:xfrm>
            <a:off x="8860456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5894D0-5637-16D2-8DDC-1C2CFCD0B253}"/>
              </a:ext>
            </a:extLst>
          </p:cNvPr>
          <p:cNvSpPr/>
          <p:nvPr/>
        </p:nvSpPr>
        <p:spPr>
          <a:xfrm rot="5400000">
            <a:off x="1528472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22DF9FC-60A9-DA13-1CEE-796500B0564C}"/>
              </a:ext>
            </a:extLst>
          </p:cNvPr>
          <p:cNvSpPr/>
          <p:nvPr/>
        </p:nvSpPr>
        <p:spPr>
          <a:xfrm rot="5400000">
            <a:off x="2182995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B37D3E4-58E8-A1A1-BE06-3E6326A334F0}"/>
              </a:ext>
            </a:extLst>
          </p:cNvPr>
          <p:cNvSpPr/>
          <p:nvPr/>
        </p:nvSpPr>
        <p:spPr>
          <a:xfrm rot="5400000">
            <a:off x="2837518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DBB05FC-EAB7-DEE4-3063-AD232D34B748}"/>
              </a:ext>
            </a:extLst>
          </p:cNvPr>
          <p:cNvSpPr/>
          <p:nvPr/>
        </p:nvSpPr>
        <p:spPr>
          <a:xfrm rot="5400000">
            <a:off x="3492041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4764AE2-FCF4-7AB2-339A-617F4C4BF6AB}"/>
              </a:ext>
            </a:extLst>
          </p:cNvPr>
          <p:cNvSpPr/>
          <p:nvPr/>
        </p:nvSpPr>
        <p:spPr>
          <a:xfrm rot="5400000">
            <a:off x="4146564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A362E1C-DB32-6DA4-1A3F-BC5CEFDACB25}"/>
              </a:ext>
            </a:extLst>
          </p:cNvPr>
          <p:cNvSpPr/>
          <p:nvPr/>
        </p:nvSpPr>
        <p:spPr>
          <a:xfrm rot="5400000">
            <a:off x="4801087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C1E57B9-B8AE-04AC-B64B-135333ACEAD4}"/>
              </a:ext>
            </a:extLst>
          </p:cNvPr>
          <p:cNvSpPr/>
          <p:nvPr/>
        </p:nvSpPr>
        <p:spPr>
          <a:xfrm rot="5400000">
            <a:off x="5455610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A1720B6-B4DE-29AF-9950-44A78E7E9C24}"/>
              </a:ext>
            </a:extLst>
          </p:cNvPr>
          <p:cNvSpPr/>
          <p:nvPr/>
        </p:nvSpPr>
        <p:spPr>
          <a:xfrm rot="5400000">
            <a:off x="6110133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3F5BF59-B169-E36E-B85A-57BB12C2590A}"/>
              </a:ext>
            </a:extLst>
          </p:cNvPr>
          <p:cNvSpPr/>
          <p:nvPr/>
        </p:nvSpPr>
        <p:spPr>
          <a:xfrm rot="5400000">
            <a:off x="6764656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B8A623A-1668-E576-9DFA-7AA45759082A}"/>
              </a:ext>
            </a:extLst>
          </p:cNvPr>
          <p:cNvSpPr/>
          <p:nvPr/>
        </p:nvSpPr>
        <p:spPr>
          <a:xfrm rot="5400000">
            <a:off x="7419179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F595924-7071-1366-1DE5-B6289C82764F}"/>
              </a:ext>
            </a:extLst>
          </p:cNvPr>
          <p:cNvSpPr/>
          <p:nvPr/>
        </p:nvSpPr>
        <p:spPr>
          <a:xfrm rot="5400000">
            <a:off x="8073702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983258A-2CFE-611F-F1B4-BE5EE2DED6CB}"/>
              </a:ext>
            </a:extLst>
          </p:cNvPr>
          <p:cNvSpPr/>
          <p:nvPr/>
        </p:nvSpPr>
        <p:spPr>
          <a:xfrm rot="5400000">
            <a:off x="8728225" y="281389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B7B518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DFE9FF9E-65AA-3ECC-C83D-5CBF155CBE09}"/>
              </a:ext>
            </a:extLst>
          </p:cNvPr>
          <p:cNvSpPr/>
          <p:nvPr/>
        </p:nvSpPr>
        <p:spPr>
          <a:xfrm>
            <a:off x="1469721" y="2384671"/>
            <a:ext cx="1958429" cy="587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92BF0E4F-56E7-6D20-12CB-81FD1AF6034E}"/>
              </a:ext>
            </a:extLst>
          </p:cNvPr>
          <p:cNvSpPr/>
          <p:nvPr/>
        </p:nvSpPr>
        <p:spPr>
          <a:xfrm>
            <a:off x="3435188" y="2384690"/>
            <a:ext cx="1958429" cy="587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0B10F5C5-B98F-D6A3-1145-4BEC43C2D6B6}"/>
              </a:ext>
            </a:extLst>
          </p:cNvPr>
          <p:cNvSpPr/>
          <p:nvPr/>
        </p:nvSpPr>
        <p:spPr>
          <a:xfrm>
            <a:off x="5391555" y="2390370"/>
            <a:ext cx="1958429" cy="587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9848806B-E7C8-B216-36BB-9F2E2D651518}"/>
              </a:ext>
            </a:extLst>
          </p:cNvPr>
          <p:cNvSpPr/>
          <p:nvPr/>
        </p:nvSpPr>
        <p:spPr>
          <a:xfrm>
            <a:off x="7357022" y="2390389"/>
            <a:ext cx="1958429" cy="587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6CB4470F-7EFA-E3F5-4049-FD3B9451A460}"/>
              </a:ext>
            </a:extLst>
          </p:cNvPr>
          <p:cNvSpPr/>
          <p:nvPr/>
        </p:nvSpPr>
        <p:spPr>
          <a:xfrm rot="5400000">
            <a:off x="1877851" y="383882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46CFD2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F29DF05-F551-3CB4-FE4D-17B28CE1479D}"/>
              </a:ext>
            </a:extLst>
          </p:cNvPr>
          <p:cNvSpPr txBox="1"/>
          <p:nvPr/>
        </p:nvSpPr>
        <p:spPr>
          <a:xfrm>
            <a:off x="1341079" y="4010171"/>
            <a:ext cx="65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69A5C28-0A50-9D1C-771C-53D1F574D403}"/>
              </a:ext>
            </a:extLst>
          </p:cNvPr>
          <p:cNvSpPr txBox="1"/>
          <p:nvPr/>
        </p:nvSpPr>
        <p:spPr>
          <a:xfrm>
            <a:off x="1345392" y="3711020"/>
            <a:ext cx="65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F45281FD-6334-B859-511B-FC2CE109266F}"/>
              </a:ext>
            </a:extLst>
          </p:cNvPr>
          <p:cNvSpPr/>
          <p:nvPr/>
        </p:nvSpPr>
        <p:spPr>
          <a:xfrm rot="5400000">
            <a:off x="2838560" y="383882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46CFD2"/>
          </a:solidFill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35E1D50-5722-9B6D-A23B-D0C9B23FDDBF}"/>
              </a:ext>
            </a:extLst>
          </p:cNvPr>
          <p:cNvSpPr txBox="1"/>
          <p:nvPr/>
        </p:nvSpPr>
        <p:spPr>
          <a:xfrm>
            <a:off x="2308317" y="4010171"/>
            <a:ext cx="65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STOP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5E2AEC7-36B9-EACB-5E0F-300CC7FC739A}"/>
              </a:ext>
            </a:extLst>
          </p:cNvPr>
          <p:cNvSpPr txBox="1"/>
          <p:nvPr/>
        </p:nvSpPr>
        <p:spPr>
          <a:xfrm>
            <a:off x="2308317" y="3711020"/>
            <a:ext cx="655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RUN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792BE9D1-0870-E1EF-7CB7-FDD930F8DE92}"/>
              </a:ext>
            </a:extLst>
          </p:cNvPr>
          <p:cNvSpPr/>
          <p:nvPr/>
        </p:nvSpPr>
        <p:spPr>
          <a:xfrm rot="16200000">
            <a:off x="3848997" y="3837092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F252AC8-4720-3D8A-4DF7-89A4B624C6A2}"/>
              </a:ext>
            </a:extLst>
          </p:cNvPr>
          <p:cNvSpPr txBox="1"/>
          <p:nvPr/>
        </p:nvSpPr>
        <p:spPr>
          <a:xfrm>
            <a:off x="3376925" y="3861325"/>
            <a:ext cx="594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2063A48D-C7F7-B4DE-ABDD-916BF7C86608}"/>
              </a:ext>
            </a:extLst>
          </p:cNvPr>
          <p:cNvSpPr/>
          <p:nvPr/>
        </p:nvSpPr>
        <p:spPr>
          <a:xfrm rot="16200000">
            <a:off x="4859036" y="3837092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0C10300-A37E-9AEF-81F5-0F411262FC93}"/>
              </a:ext>
            </a:extLst>
          </p:cNvPr>
          <p:cNvSpPr txBox="1"/>
          <p:nvPr/>
        </p:nvSpPr>
        <p:spPr>
          <a:xfrm>
            <a:off x="4346627" y="3861325"/>
            <a:ext cx="635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STEP M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6F52A944-9B56-B454-6E37-908591CE241C}"/>
              </a:ext>
            </a:extLst>
          </p:cNvPr>
          <p:cNvSpPr/>
          <p:nvPr/>
        </p:nvSpPr>
        <p:spPr>
          <a:xfrm rot="16200000">
            <a:off x="5788243" y="3837092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A810094-25AE-00D4-255E-79445A48D47E}"/>
              </a:ext>
            </a:extLst>
          </p:cNvPr>
          <p:cNvSpPr txBox="1"/>
          <p:nvPr/>
        </p:nvSpPr>
        <p:spPr>
          <a:xfrm>
            <a:off x="5342740" y="3861325"/>
            <a:ext cx="564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STEP I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06F0A3AD-263E-9349-5BFA-E1072D076765}"/>
              </a:ext>
            </a:extLst>
          </p:cNvPr>
          <p:cNvSpPr/>
          <p:nvPr/>
        </p:nvSpPr>
        <p:spPr>
          <a:xfrm rot="16200000">
            <a:off x="6926168" y="3837669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4F23326-9F70-9344-03BB-6F6F22C167E5}"/>
              </a:ext>
            </a:extLst>
          </p:cNvPr>
          <p:cNvSpPr txBox="1"/>
          <p:nvPr/>
        </p:nvSpPr>
        <p:spPr>
          <a:xfrm>
            <a:off x="6299653" y="3861325"/>
            <a:ext cx="745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EXAMINE 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1D308B20-1C68-5EE2-24DA-128ECCE38D0D}"/>
              </a:ext>
            </a:extLst>
          </p:cNvPr>
          <p:cNvSpPr/>
          <p:nvPr/>
        </p:nvSpPr>
        <p:spPr>
          <a:xfrm rot="16200000">
            <a:off x="8125129" y="3837045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AAED3B7-D6AE-BD8B-E2E6-2EEB1DD0D777}"/>
              </a:ext>
            </a:extLst>
          </p:cNvPr>
          <p:cNvSpPr txBox="1"/>
          <p:nvPr/>
        </p:nvSpPr>
        <p:spPr>
          <a:xfrm>
            <a:off x="7486404" y="3785313"/>
            <a:ext cx="7603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EXAMINE NEXT 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53FD1E8B-B25B-F2F9-2B28-A096F27B615D}"/>
              </a:ext>
            </a:extLst>
          </p:cNvPr>
          <p:cNvSpPr/>
          <p:nvPr/>
        </p:nvSpPr>
        <p:spPr>
          <a:xfrm rot="16200000">
            <a:off x="9318111" y="3837092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A9C1F37-13AE-3138-F1E4-61FC8A937581}"/>
              </a:ext>
            </a:extLst>
          </p:cNvPr>
          <p:cNvSpPr txBox="1"/>
          <p:nvPr/>
        </p:nvSpPr>
        <p:spPr>
          <a:xfrm>
            <a:off x="8680972" y="3861325"/>
            <a:ext cx="755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DEPOSIT</a:t>
            </a: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2205D209-9C37-20EC-13E0-A056A366A0BE}"/>
              </a:ext>
            </a:extLst>
          </p:cNvPr>
          <p:cNvSpPr/>
          <p:nvPr/>
        </p:nvSpPr>
        <p:spPr>
          <a:xfrm rot="16200000">
            <a:off x="10555234" y="3835681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58FCFF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B35BFCF-569E-85A9-7211-796E44A9D6BC}"/>
              </a:ext>
            </a:extLst>
          </p:cNvPr>
          <p:cNvSpPr txBox="1"/>
          <p:nvPr/>
        </p:nvSpPr>
        <p:spPr>
          <a:xfrm>
            <a:off x="9949246" y="3785313"/>
            <a:ext cx="722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</a:rPr>
              <a:t>DEPOSIT NEXT</a:t>
            </a:r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26EB76CB-C0C6-7BC0-DCA2-E0C63D84D88A}"/>
              </a:ext>
            </a:extLst>
          </p:cNvPr>
          <p:cNvGrpSpPr/>
          <p:nvPr/>
        </p:nvGrpSpPr>
        <p:grpSpPr>
          <a:xfrm>
            <a:off x="1030239" y="4344893"/>
            <a:ext cx="9878333" cy="261610"/>
            <a:chOff x="966865" y="5034731"/>
            <a:chExt cx="9878333" cy="26161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3A142FBE-A3E9-9DE0-3837-9CB892186108}"/>
                </a:ext>
              </a:extLst>
            </p:cNvPr>
            <p:cNvSpPr txBox="1"/>
            <p:nvPr/>
          </p:nvSpPr>
          <p:spPr>
            <a:xfrm>
              <a:off x="966865" y="5034731"/>
              <a:ext cx="4266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KEY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3AE27BA-2265-6CF1-DD6C-0100A3323696}"/>
                </a:ext>
              </a:extLst>
            </p:cNvPr>
            <p:cNvSpPr txBox="1"/>
            <p:nvPr/>
          </p:nvSpPr>
          <p:spPr>
            <a:xfrm>
              <a:off x="1989045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Q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DB66ECE-2C73-3A15-358A-AA70124CFE65}"/>
                </a:ext>
              </a:extLst>
            </p:cNvPr>
            <p:cNvSpPr txBox="1"/>
            <p:nvPr/>
          </p:nvSpPr>
          <p:spPr>
            <a:xfrm>
              <a:off x="2948712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FBC3BEA-8928-FA30-5037-BBCC0D214D20}"/>
                </a:ext>
              </a:extLst>
            </p:cNvPr>
            <p:cNvSpPr txBox="1"/>
            <p:nvPr/>
          </p:nvSpPr>
          <p:spPr>
            <a:xfrm>
              <a:off x="3960191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A3658E7D-B707-BA03-046B-9FB459F3833F}"/>
                </a:ext>
              </a:extLst>
            </p:cNvPr>
            <p:cNvSpPr txBox="1"/>
            <p:nvPr/>
          </p:nvSpPr>
          <p:spPr>
            <a:xfrm>
              <a:off x="4970230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DD051B71-AE64-53FA-C05B-C63ED6F6A814}"/>
                </a:ext>
              </a:extLst>
            </p:cNvPr>
            <p:cNvSpPr txBox="1"/>
            <p:nvPr/>
          </p:nvSpPr>
          <p:spPr>
            <a:xfrm>
              <a:off x="5899437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07AFFD8-924D-2549-7D86-4DBC8F1580C4}"/>
                </a:ext>
              </a:extLst>
            </p:cNvPr>
            <p:cNvSpPr txBox="1"/>
            <p:nvPr/>
          </p:nvSpPr>
          <p:spPr>
            <a:xfrm>
              <a:off x="7026118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C6E88D8-9A20-21A5-A458-4613905BAA70}"/>
                </a:ext>
              </a:extLst>
            </p:cNvPr>
            <p:cNvSpPr txBox="1"/>
            <p:nvPr/>
          </p:nvSpPr>
          <p:spPr>
            <a:xfrm>
              <a:off x="8234504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U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04E2414-C53F-86F4-1089-AB7895B43105}"/>
                </a:ext>
              </a:extLst>
            </p:cNvPr>
            <p:cNvSpPr txBox="1"/>
            <p:nvPr/>
          </p:nvSpPr>
          <p:spPr>
            <a:xfrm>
              <a:off x="9426275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3AE48AC-B72D-B022-E248-B7206B2EC671}"/>
                </a:ext>
              </a:extLst>
            </p:cNvPr>
            <p:cNvSpPr txBox="1"/>
            <p:nvPr/>
          </p:nvSpPr>
          <p:spPr>
            <a:xfrm>
              <a:off x="10663766" y="5034731"/>
              <a:ext cx="18143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O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F70DF08-63AE-62D2-888D-CD1793030FFF}"/>
              </a:ext>
            </a:extLst>
          </p:cNvPr>
          <p:cNvSpPr txBox="1"/>
          <p:nvPr/>
        </p:nvSpPr>
        <p:spPr>
          <a:xfrm>
            <a:off x="778897" y="3834716"/>
            <a:ext cx="6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OPS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E4C37C-A99F-CEB0-85A8-18BE414FAE9D}"/>
              </a:ext>
            </a:extLst>
          </p:cNvPr>
          <p:cNvCxnSpPr>
            <a:cxnSpLocks/>
          </p:cNvCxnSpPr>
          <p:nvPr/>
        </p:nvCxnSpPr>
        <p:spPr>
          <a:xfrm>
            <a:off x="1469721" y="2618569"/>
            <a:ext cx="0" cy="8985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552BA41-0D8A-1B67-E098-5D00E92A0706}"/>
              </a:ext>
            </a:extLst>
          </p:cNvPr>
          <p:cNvSpPr txBox="1"/>
          <p:nvPr/>
        </p:nvSpPr>
        <p:spPr>
          <a:xfrm>
            <a:off x="9498374" y="129406"/>
            <a:ext cx="1467293" cy="278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FETCH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DECODE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MEM RD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MEM WR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INC PC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HALT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ALU</a:t>
            </a:r>
          </a:p>
          <a:p>
            <a:pPr>
              <a:lnSpc>
                <a:spcPct val="140000"/>
              </a:lnSpc>
            </a:pPr>
            <a:r>
              <a:rPr lang="en-US" sz="1400" dirty="0">
                <a:solidFill>
                  <a:schemeClr val="bg1"/>
                </a:solidFill>
              </a:rPr>
              <a:t>IN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OUT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F4C1EC-299C-FB7A-C955-65AFB27E7C8F}"/>
              </a:ext>
            </a:extLst>
          </p:cNvPr>
          <p:cNvCxnSpPr>
            <a:cxnSpLocks/>
          </p:cNvCxnSpPr>
          <p:nvPr/>
        </p:nvCxnSpPr>
        <p:spPr>
          <a:xfrm>
            <a:off x="9490214" y="212651"/>
            <a:ext cx="0" cy="33160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D53A1AB-5F9A-A5CF-6147-D2E8457BB1E6}"/>
              </a:ext>
            </a:extLst>
          </p:cNvPr>
          <p:cNvCxnSpPr>
            <a:cxnSpLocks/>
          </p:cNvCxnSpPr>
          <p:nvPr/>
        </p:nvCxnSpPr>
        <p:spPr>
          <a:xfrm flipH="1">
            <a:off x="9490214" y="2920769"/>
            <a:ext cx="18460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8D0907DE-C393-B560-B39E-18872FFE0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80299"/>
              </p:ext>
            </p:extLst>
          </p:nvPr>
        </p:nvGraphicFramePr>
        <p:xfrm>
          <a:off x="9487745" y="2975680"/>
          <a:ext cx="2073348" cy="619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666">
                  <a:extLst>
                    <a:ext uri="{9D8B030D-6E8A-4147-A177-3AD203B41FA5}">
                      <a16:colId xmlns:a16="http://schemas.microsoft.com/office/drawing/2014/main" val="4163297513"/>
                    </a:ext>
                  </a:extLst>
                </a:gridCol>
                <a:gridCol w="1137682">
                  <a:extLst>
                    <a:ext uri="{9D8B030D-6E8A-4147-A177-3AD203B41FA5}">
                      <a16:colId xmlns:a16="http://schemas.microsoft.com/office/drawing/2014/main" val="4291043491"/>
                    </a:ext>
                  </a:extLst>
                </a:gridCol>
              </a:tblGrid>
              <a:tr h="309698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bg1"/>
                          </a:solidFill>
                        </a:rPr>
                        <a:t>CARRY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bg1"/>
                          </a:solidFill>
                        </a:rPr>
                        <a:t>ZERO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140398"/>
                  </a:ext>
                </a:extLst>
              </a:tr>
              <a:tr h="309698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bg1"/>
                          </a:solidFill>
                        </a:rPr>
                        <a:t>RUN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bg1"/>
                          </a:solidFill>
                        </a:rPr>
                        <a:t>HALT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937274"/>
                  </a:ext>
                </a:extLst>
              </a:tr>
            </a:tbl>
          </a:graphicData>
        </a:graphic>
      </p:graphicFrame>
      <p:sp>
        <p:nvSpPr>
          <p:cNvPr id="95" name="Oval 94">
            <a:extLst>
              <a:ext uri="{FF2B5EF4-FFF2-40B4-BE49-F238E27FC236}">
                <a16:creationId xmlns:a16="http://schemas.microsoft.com/office/drawing/2014/main" id="{D2F54FC9-10CA-46DE-FD9F-F57222C0BBE9}"/>
              </a:ext>
            </a:extLst>
          </p:cNvPr>
          <p:cNvSpPr/>
          <p:nvPr/>
        </p:nvSpPr>
        <p:spPr>
          <a:xfrm>
            <a:off x="10556944" y="22051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54536BAB-A586-F00C-6122-DB1318A332F0}"/>
              </a:ext>
            </a:extLst>
          </p:cNvPr>
          <p:cNvSpPr/>
          <p:nvPr/>
        </p:nvSpPr>
        <p:spPr>
          <a:xfrm>
            <a:off x="10556944" y="52354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999EA77-9CCB-B8FC-4758-24C36108C045}"/>
              </a:ext>
            </a:extLst>
          </p:cNvPr>
          <p:cNvSpPr/>
          <p:nvPr/>
        </p:nvSpPr>
        <p:spPr>
          <a:xfrm>
            <a:off x="10556944" y="823079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9E9720A-5A94-E15E-F4AA-5FA374ECCA4F}"/>
              </a:ext>
            </a:extLst>
          </p:cNvPr>
          <p:cNvSpPr/>
          <p:nvPr/>
        </p:nvSpPr>
        <p:spPr>
          <a:xfrm>
            <a:off x="10556944" y="14249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A863474-F15F-F6C6-16A7-A9414DC972F1}"/>
              </a:ext>
            </a:extLst>
          </p:cNvPr>
          <p:cNvSpPr/>
          <p:nvPr/>
        </p:nvSpPr>
        <p:spPr>
          <a:xfrm>
            <a:off x="10556944" y="1733098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3FB1481-5802-FFF5-2A32-F1E0E2A3BDD9}"/>
              </a:ext>
            </a:extLst>
          </p:cNvPr>
          <p:cNvSpPr/>
          <p:nvPr/>
        </p:nvSpPr>
        <p:spPr>
          <a:xfrm>
            <a:off x="10556944" y="2020318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3DE36BC8-E60D-5133-8ABC-3CF629107A59}"/>
              </a:ext>
            </a:extLst>
          </p:cNvPr>
          <p:cNvSpPr/>
          <p:nvPr/>
        </p:nvSpPr>
        <p:spPr>
          <a:xfrm>
            <a:off x="10556944" y="2315130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3864DD5-85D2-83B2-3D2B-E55BC035F793}"/>
              </a:ext>
            </a:extLst>
          </p:cNvPr>
          <p:cNvSpPr txBox="1"/>
          <p:nvPr/>
        </p:nvSpPr>
        <p:spPr>
          <a:xfrm>
            <a:off x="703476" y="5651038"/>
            <a:ext cx="2924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Helvetica" pitchFamily="2" charset="0"/>
              </a:rPr>
              <a:t>BALAURUL UNU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B8431CC-C349-8B1F-A191-52F77D23F8F0}"/>
              </a:ext>
            </a:extLst>
          </p:cNvPr>
          <p:cNvCxnSpPr>
            <a:cxnSpLocks/>
          </p:cNvCxnSpPr>
          <p:nvPr/>
        </p:nvCxnSpPr>
        <p:spPr>
          <a:xfrm flipH="1">
            <a:off x="815652" y="5588567"/>
            <a:ext cx="10508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AB54627-6D10-66DB-697D-56C17C1F9637}"/>
              </a:ext>
            </a:extLst>
          </p:cNvPr>
          <p:cNvSpPr/>
          <p:nvPr/>
        </p:nvSpPr>
        <p:spPr>
          <a:xfrm>
            <a:off x="10556944" y="111836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308D49-DC3C-C420-6428-6D51886449CD}"/>
              </a:ext>
            </a:extLst>
          </p:cNvPr>
          <p:cNvGrpSpPr/>
          <p:nvPr/>
        </p:nvGrpSpPr>
        <p:grpSpPr>
          <a:xfrm>
            <a:off x="10084132" y="2976640"/>
            <a:ext cx="1087059" cy="550707"/>
            <a:chOff x="10020758" y="3580593"/>
            <a:chExt cx="1087059" cy="550707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F17A31F2-07F1-D31A-1BAE-B4E15C904E8A}"/>
                </a:ext>
              </a:extLst>
            </p:cNvPr>
            <p:cNvSpPr/>
            <p:nvPr/>
          </p:nvSpPr>
          <p:spPr>
            <a:xfrm>
              <a:off x="10020758" y="3580593"/>
              <a:ext cx="242230" cy="232560"/>
            </a:xfrm>
            <a:prstGeom prst="ellipse">
              <a:avLst/>
            </a:prstGeom>
            <a:solidFill>
              <a:srgbClr val="30030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E5EC6A8D-0FDB-80F7-C82B-3F37DA225DB7}"/>
                </a:ext>
              </a:extLst>
            </p:cNvPr>
            <p:cNvSpPr/>
            <p:nvPr/>
          </p:nvSpPr>
          <p:spPr>
            <a:xfrm>
              <a:off x="10865587" y="3580593"/>
              <a:ext cx="242230" cy="232560"/>
            </a:xfrm>
            <a:prstGeom prst="ellipse">
              <a:avLst/>
            </a:prstGeom>
            <a:solidFill>
              <a:srgbClr val="30030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48B1146-F055-899C-82D4-BD61B907E32E}"/>
                </a:ext>
              </a:extLst>
            </p:cNvPr>
            <p:cNvSpPr/>
            <p:nvPr/>
          </p:nvSpPr>
          <p:spPr>
            <a:xfrm>
              <a:off x="10865587" y="3898740"/>
              <a:ext cx="242230" cy="232560"/>
            </a:xfrm>
            <a:prstGeom prst="ellipse">
              <a:avLst/>
            </a:prstGeom>
            <a:solidFill>
              <a:srgbClr val="30030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5179817-A1CC-04B8-6626-15702FDC9548}"/>
                </a:ext>
              </a:extLst>
            </p:cNvPr>
            <p:cNvSpPr/>
            <p:nvPr/>
          </p:nvSpPr>
          <p:spPr>
            <a:xfrm>
              <a:off x="10023256" y="3897518"/>
              <a:ext cx="242230" cy="232560"/>
            </a:xfrm>
            <a:prstGeom prst="ellipse">
              <a:avLst/>
            </a:prstGeom>
            <a:solidFill>
              <a:srgbClr val="300304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21DE172B-BA99-4803-43EF-4CDD2DF17346}"/>
              </a:ext>
            </a:extLst>
          </p:cNvPr>
          <p:cNvSpPr/>
          <p:nvPr/>
        </p:nvSpPr>
        <p:spPr>
          <a:xfrm>
            <a:off x="2311447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5F55BA0-71E5-3624-EBE5-4C938EAC0105}"/>
              </a:ext>
            </a:extLst>
          </p:cNvPr>
          <p:cNvSpPr/>
          <p:nvPr/>
        </p:nvSpPr>
        <p:spPr>
          <a:xfrm>
            <a:off x="2311447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7F72306-C374-A9C1-F646-1F275950C27E}"/>
              </a:ext>
            </a:extLst>
          </p:cNvPr>
          <p:cNvSpPr/>
          <p:nvPr/>
        </p:nvSpPr>
        <p:spPr>
          <a:xfrm>
            <a:off x="3628395" y="276791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FC2D179-E0E3-26C7-A62B-260C9818192E}"/>
              </a:ext>
            </a:extLst>
          </p:cNvPr>
          <p:cNvSpPr/>
          <p:nvPr/>
        </p:nvSpPr>
        <p:spPr>
          <a:xfrm>
            <a:off x="4274677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7BC5B5C-2ECA-39CC-B906-FD66992DFC54}"/>
              </a:ext>
            </a:extLst>
          </p:cNvPr>
          <p:cNvSpPr/>
          <p:nvPr/>
        </p:nvSpPr>
        <p:spPr>
          <a:xfrm>
            <a:off x="4933679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AEF87FD-3A58-5581-C67E-545A0EC32340}"/>
              </a:ext>
            </a:extLst>
          </p:cNvPr>
          <p:cNvSpPr/>
          <p:nvPr/>
        </p:nvSpPr>
        <p:spPr>
          <a:xfrm>
            <a:off x="3628395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53176E7-4A15-03B7-CED3-202EC44C0722}"/>
              </a:ext>
            </a:extLst>
          </p:cNvPr>
          <p:cNvSpPr/>
          <p:nvPr/>
        </p:nvSpPr>
        <p:spPr>
          <a:xfrm>
            <a:off x="4933679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0816BADC-FF51-D42C-D4D7-8B517D41B561}"/>
              </a:ext>
            </a:extLst>
          </p:cNvPr>
          <p:cNvSpPr/>
          <p:nvPr/>
        </p:nvSpPr>
        <p:spPr>
          <a:xfrm>
            <a:off x="6904370" y="64536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8761F7B2-6275-95A4-06B0-7B3E4D24F55D}"/>
              </a:ext>
            </a:extLst>
          </p:cNvPr>
          <p:cNvSpPr/>
          <p:nvPr/>
        </p:nvSpPr>
        <p:spPr>
          <a:xfrm>
            <a:off x="5595315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D4EB4222-6994-AF33-A497-98F733ABA40E}"/>
              </a:ext>
            </a:extLst>
          </p:cNvPr>
          <p:cNvSpPr/>
          <p:nvPr/>
        </p:nvSpPr>
        <p:spPr>
          <a:xfrm>
            <a:off x="6251321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486BF1CB-2968-5B6B-68FB-05E9857DA72F}"/>
              </a:ext>
            </a:extLst>
          </p:cNvPr>
          <p:cNvSpPr/>
          <p:nvPr/>
        </p:nvSpPr>
        <p:spPr>
          <a:xfrm>
            <a:off x="6904370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0FA3C23-1E49-0C79-FBD3-45BFF07D99BD}"/>
              </a:ext>
            </a:extLst>
          </p:cNvPr>
          <p:cNvSpPr/>
          <p:nvPr/>
        </p:nvSpPr>
        <p:spPr>
          <a:xfrm>
            <a:off x="7550652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633F8C31-E73F-4D7E-AB4F-D33DF0BA5D77}"/>
              </a:ext>
            </a:extLst>
          </p:cNvPr>
          <p:cNvSpPr/>
          <p:nvPr/>
        </p:nvSpPr>
        <p:spPr>
          <a:xfrm>
            <a:off x="8209560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475C55D-EF85-0D28-30AC-CF3BB180A26C}"/>
              </a:ext>
            </a:extLst>
          </p:cNvPr>
          <p:cNvSpPr/>
          <p:nvPr/>
        </p:nvSpPr>
        <p:spPr>
          <a:xfrm>
            <a:off x="8860456" y="1003323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EE9A6CEF-2CED-9FCE-BE45-8D6C6EEBECC2}"/>
              </a:ext>
            </a:extLst>
          </p:cNvPr>
          <p:cNvSpPr/>
          <p:nvPr/>
        </p:nvSpPr>
        <p:spPr>
          <a:xfrm>
            <a:off x="5595315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4D50101C-12C2-8118-3456-623832F77461}"/>
              </a:ext>
            </a:extLst>
          </p:cNvPr>
          <p:cNvSpPr/>
          <p:nvPr/>
        </p:nvSpPr>
        <p:spPr>
          <a:xfrm>
            <a:off x="6251321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432A27C-31AE-A964-5429-3C8C40F50918}"/>
              </a:ext>
            </a:extLst>
          </p:cNvPr>
          <p:cNvSpPr/>
          <p:nvPr/>
        </p:nvSpPr>
        <p:spPr>
          <a:xfrm>
            <a:off x="7550652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B60656BE-8C61-1EE8-817D-51486FE86B24}"/>
              </a:ext>
            </a:extLst>
          </p:cNvPr>
          <p:cNvSpPr/>
          <p:nvPr/>
        </p:nvSpPr>
        <p:spPr>
          <a:xfrm>
            <a:off x="8209560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B3E22523-43F0-E296-A42A-F1C21760B431}"/>
              </a:ext>
            </a:extLst>
          </p:cNvPr>
          <p:cNvSpPr/>
          <p:nvPr/>
        </p:nvSpPr>
        <p:spPr>
          <a:xfrm>
            <a:off x="8860456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096DB78-D962-6A03-A010-CC4C30FD3A63}"/>
              </a:ext>
            </a:extLst>
          </p:cNvPr>
          <p:cNvSpPr/>
          <p:nvPr/>
        </p:nvSpPr>
        <p:spPr>
          <a:xfrm>
            <a:off x="6904370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003CDEE-4EA3-3F1E-D19D-6F4209555C07}"/>
              </a:ext>
            </a:extLst>
          </p:cNvPr>
          <p:cNvSpPr/>
          <p:nvPr/>
        </p:nvSpPr>
        <p:spPr>
          <a:xfrm>
            <a:off x="5595315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3B687063-4457-DAF5-1098-C58DC7327716}"/>
              </a:ext>
            </a:extLst>
          </p:cNvPr>
          <p:cNvSpPr/>
          <p:nvPr/>
        </p:nvSpPr>
        <p:spPr>
          <a:xfrm>
            <a:off x="6251321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A479C9D9-F707-4B91-D10E-976E5BD33830}"/>
              </a:ext>
            </a:extLst>
          </p:cNvPr>
          <p:cNvSpPr/>
          <p:nvPr/>
        </p:nvSpPr>
        <p:spPr>
          <a:xfrm>
            <a:off x="6904370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FC0EFFD9-2570-CEF5-38F5-0FD2F443F6C4}"/>
              </a:ext>
            </a:extLst>
          </p:cNvPr>
          <p:cNvSpPr/>
          <p:nvPr/>
        </p:nvSpPr>
        <p:spPr>
          <a:xfrm>
            <a:off x="7550652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4E7DFA47-63A6-A93F-7D40-BC648D11A609}"/>
              </a:ext>
            </a:extLst>
          </p:cNvPr>
          <p:cNvSpPr/>
          <p:nvPr/>
        </p:nvSpPr>
        <p:spPr>
          <a:xfrm>
            <a:off x="8209560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72C06AE-ED0C-B969-8756-836F2558A841}"/>
              </a:ext>
            </a:extLst>
          </p:cNvPr>
          <p:cNvSpPr/>
          <p:nvPr/>
        </p:nvSpPr>
        <p:spPr>
          <a:xfrm>
            <a:off x="8860456" y="174651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30AAFE74-34EC-DCA5-BEAC-3AC9DE135D6F}"/>
              </a:ext>
            </a:extLst>
          </p:cNvPr>
          <p:cNvSpPr/>
          <p:nvPr/>
        </p:nvSpPr>
        <p:spPr>
          <a:xfrm>
            <a:off x="3628395" y="1375045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7CCBA7ED-EF01-3DBD-6013-FA74EF67C3A8}"/>
              </a:ext>
            </a:extLst>
          </p:cNvPr>
          <p:cNvSpPr/>
          <p:nvPr/>
        </p:nvSpPr>
        <p:spPr>
          <a:xfrm>
            <a:off x="4274677" y="2103786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076F3735-401D-C6E5-F056-99D56675F8CB}"/>
              </a:ext>
            </a:extLst>
          </p:cNvPr>
          <p:cNvCxnSpPr>
            <a:cxnSpLocks/>
          </p:cNvCxnSpPr>
          <p:nvPr/>
        </p:nvCxnSpPr>
        <p:spPr>
          <a:xfrm>
            <a:off x="1469721" y="3665595"/>
            <a:ext cx="0" cy="9246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FC44F3B-3BF4-233B-28E6-C30EA1E7C1C8}"/>
              </a:ext>
            </a:extLst>
          </p:cNvPr>
          <p:cNvGrpSpPr/>
          <p:nvPr/>
        </p:nvGrpSpPr>
        <p:grpSpPr>
          <a:xfrm>
            <a:off x="8749115" y="5739626"/>
            <a:ext cx="2606188" cy="320675"/>
            <a:chOff x="8685741" y="5591175"/>
            <a:chExt cx="2606188" cy="320675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926C05A-A1D8-D741-E3FC-4442BFE39802}"/>
                </a:ext>
              </a:extLst>
            </p:cNvPr>
            <p:cNvSpPr/>
            <p:nvPr/>
          </p:nvSpPr>
          <p:spPr>
            <a:xfrm rot="10800000" flipH="1">
              <a:off x="10321848" y="5600071"/>
              <a:ext cx="530568" cy="303028"/>
            </a:xfrm>
            <a:prstGeom prst="roundRect">
              <a:avLst>
                <a:gd name="adj" fmla="val 50000"/>
              </a:avLst>
            </a:prstGeom>
            <a:solidFill>
              <a:srgbClr val="46CFD2"/>
            </a:solidFill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0EDD7E-57E0-3FC9-E2F9-1B1E825B85C6}"/>
                </a:ext>
              </a:extLst>
            </p:cNvPr>
            <p:cNvSpPr txBox="1"/>
            <p:nvPr/>
          </p:nvSpPr>
          <p:spPr>
            <a:xfrm>
              <a:off x="8685741" y="5597697"/>
              <a:ext cx="1194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CIRCUIT SPY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A7E45B-3284-37F9-B7B3-EE9B0D688CB8}"/>
                </a:ext>
              </a:extLst>
            </p:cNvPr>
            <p:cNvSpPr txBox="1"/>
            <p:nvPr/>
          </p:nvSpPr>
          <p:spPr>
            <a:xfrm>
              <a:off x="9913493" y="5620780"/>
              <a:ext cx="391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1FF782-749D-5AF7-4640-6B80E48D2889}"/>
                </a:ext>
              </a:extLst>
            </p:cNvPr>
            <p:cNvSpPr txBox="1"/>
            <p:nvPr/>
          </p:nvSpPr>
          <p:spPr>
            <a:xfrm>
              <a:off x="10862993" y="5624627"/>
              <a:ext cx="42893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OFF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ABA404-893A-2788-D4B6-F874DBF3D298}"/>
                </a:ext>
              </a:extLst>
            </p:cNvPr>
            <p:cNvCxnSpPr>
              <a:cxnSpLocks/>
            </p:cNvCxnSpPr>
            <p:nvPr/>
          </p:nvCxnSpPr>
          <p:spPr>
            <a:xfrm>
              <a:off x="9902825" y="5591175"/>
              <a:ext cx="0" cy="32067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425D69D-BA04-55C6-9FDC-B0E329098324}"/>
              </a:ext>
            </a:extLst>
          </p:cNvPr>
          <p:cNvGrpSpPr/>
          <p:nvPr/>
        </p:nvGrpSpPr>
        <p:grpSpPr>
          <a:xfrm>
            <a:off x="6329281" y="5739626"/>
            <a:ext cx="2408804" cy="320675"/>
            <a:chOff x="5451271" y="5591175"/>
            <a:chExt cx="2408804" cy="32067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EC65A6A-1E85-5CDA-7365-15E1470EE6C1}"/>
                </a:ext>
              </a:extLst>
            </p:cNvPr>
            <p:cNvSpPr/>
            <p:nvPr/>
          </p:nvSpPr>
          <p:spPr>
            <a:xfrm rot="10800000" flipH="1">
              <a:off x="6815288" y="5600071"/>
              <a:ext cx="530568" cy="303028"/>
            </a:xfrm>
            <a:prstGeom prst="roundRect">
              <a:avLst>
                <a:gd name="adj" fmla="val 50000"/>
              </a:avLst>
            </a:prstGeom>
            <a:solidFill>
              <a:srgbClr val="46CFD2"/>
            </a:solidFill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260F7F-BDE6-A0E5-AA46-C3DDB7140AB5}"/>
                </a:ext>
              </a:extLst>
            </p:cNvPr>
            <p:cNvSpPr txBox="1"/>
            <p:nvPr/>
          </p:nvSpPr>
          <p:spPr>
            <a:xfrm>
              <a:off x="5451271" y="5597697"/>
              <a:ext cx="745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SPEED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D045DD-B616-78AB-B4D9-70775FA4921F}"/>
                </a:ext>
              </a:extLst>
            </p:cNvPr>
            <p:cNvSpPr txBox="1"/>
            <p:nvPr/>
          </p:nvSpPr>
          <p:spPr>
            <a:xfrm>
              <a:off x="6211351" y="5620780"/>
              <a:ext cx="5718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</a:rPr>
                <a:t>SLOW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209B59-3614-9AC6-9DDF-24D0540A35F5}"/>
                </a:ext>
              </a:extLst>
            </p:cNvPr>
            <p:cNvSpPr txBox="1"/>
            <p:nvPr/>
          </p:nvSpPr>
          <p:spPr>
            <a:xfrm>
              <a:off x="7366574" y="5620780"/>
              <a:ext cx="4935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FAST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A10550F-D8FF-00E3-987D-EE3BF4FF4431}"/>
                </a:ext>
              </a:extLst>
            </p:cNvPr>
            <p:cNvCxnSpPr>
              <a:cxnSpLocks/>
            </p:cNvCxnSpPr>
            <p:nvPr/>
          </p:nvCxnSpPr>
          <p:spPr>
            <a:xfrm>
              <a:off x="6216650" y="5591175"/>
              <a:ext cx="0" cy="320675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306700F-FD01-0A57-896B-91A4A8A5A743}"/>
              </a:ext>
            </a:extLst>
          </p:cNvPr>
          <p:cNvCxnSpPr>
            <a:cxnSpLocks/>
          </p:cNvCxnSpPr>
          <p:nvPr/>
        </p:nvCxnSpPr>
        <p:spPr>
          <a:xfrm>
            <a:off x="8750079" y="5586529"/>
            <a:ext cx="0" cy="62075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616BC1C6-28F9-76E9-628E-BC3122212542}"/>
              </a:ext>
            </a:extLst>
          </p:cNvPr>
          <p:cNvSpPr/>
          <p:nvPr/>
        </p:nvSpPr>
        <p:spPr>
          <a:xfrm>
            <a:off x="10556944" y="2607302"/>
            <a:ext cx="242230" cy="232560"/>
          </a:xfrm>
          <a:prstGeom prst="ellipse">
            <a:avLst/>
          </a:prstGeom>
          <a:solidFill>
            <a:srgbClr val="30030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57747-F21A-32B3-358B-FBB2066FF0E0}"/>
              </a:ext>
            </a:extLst>
          </p:cNvPr>
          <p:cNvSpPr txBox="1"/>
          <p:nvPr/>
        </p:nvSpPr>
        <p:spPr>
          <a:xfrm>
            <a:off x="611861" y="4740640"/>
            <a:ext cx="847147" cy="6745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OUT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4E3460-1C4A-764A-C0E5-B7CA0641F501}"/>
              </a:ext>
            </a:extLst>
          </p:cNvPr>
          <p:cNvCxnSpPr>
            <a:cxnSpLocks/>
          </p:cNvCxnSpPr>
          <p:nvPr/>
        </p:nvCxnSpPr>
        <p:spPr>
          <a:xfrm>
            <a:off x="1468732" y="4736892"/>
            <a:ext cx="0" cy="685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E558D8A-2EF9-8638-5E6D-4E5C290C78E3}"/>
              </a:ext>
            </a:extLst>
          </p:cNvPr>
          <p:cNvSpPr/>
          <p:nvPr/>
        </p:nvSpPr>
        <p:spPr>
          <a:xfrm>
            <a:off x="1660445" y="4753568"/>
            <a:ext cx="9656231" cy="663509"/>
          </a:xfrm>
          <a:prstGeom prst="rect">
            <a:avLst/>
          </a:prstGeom>
          <a:solidFill>
            <a:srgbClr val="051A23"/>
          </a:solidFill>
          <a:scene3d>
            <a:camera prst="orthographicFront"/>
            <a:lightRig rig="threePt" dir="t"/>
          </a:scene3d>
          <a:sp3d>
            <a:bevelT w="508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EB54172-B939-B24D-EE40-35BAF0D17BE2}"/>
              </a:ext>
            </a:extLst>
          </p:cNvPr>
          <p:cNvSpPr/>
          <p:nvPr/>
        </p:nvSpPr>
        <p:spPr>
          <a:xfrm>
            <a:off x="3340881" y="1385669"/>
            <a:ext cx="242230" cy="232560"/>
          </a:xfrm>
          <a:prstGeom prst="ellipse">
            <a:avLst/>
          </a:prstGeom>
          <a:solidFill>
            <a:schemeClr val="bg1"/>
          </a:solidFill>
          <a:ln>
            <a:solidFill>
              <a:srgbClr val="FFE4E5"/>
            </a:solidFill>
          </a:ln>
          <a:effectLst>
            <a:glow rad="76200">
              <a:srgbClr val="FF0000">
                <a:alpha val="32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8F69F7-E313-795D-B51E-31B0CA939714}"/>
              </a:ext>
            </a:extLst>
          </p:cNvPr>
          <p:cNvSpPr/>
          <p:nvPr/>
        </p:nvSpPr>
        <p:spPr>
          <a:xfrm>
            <a:off x="1975848" y="2659169"/>
            <a:ext cx="314788" cy="302220"/>
          </a:xfrm>
          <a:prstGeom prst="ellipse">
            <a:avLst/>
          </a:prstGeom>
          <a:solidFill>
            <a:srgbClr val="FFFF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49261-C53C-ED50-4D3C-4120043A2CD9}"/>
              </a:ext>
            </a:extLst>
          </p:cNvPr>
          <p:cNvSpPr/>
          <p:nvPr/>
        </p:nvSpPr>
        <p:spPr>
          <a:xfrm>
            <a:off x="1941547" y="3347638"/>
            <a:ext cx="314788" cy="302220"/>
          </a:xfrm>
          <a:prstGeom prst="ellipse">
            <a:avLst/>
          </a:prstGeom>
          <a:solidFill>
            <a:srgbClr val="58FCF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1F5CB9-19AC-3759-16BD-9989E62885A9}"/>
              </a:ext>
            </a:extLst>
          </p:cNvPr>
          <p:cNvSpPr/>
          <p:nvPr/>
        </p:nvSpPr>
        <p:spPr>
          <a:xfrm rot="16200000">
            <a:off x="4264034" y="3081109"/>
            <a:ext cx="530568" cy="303028"/>
          </a:xfrm>
          <a:prstGeom prst="roundRect">
            <a:avLst>
              <a:gd name="adj" fmla="val 50000"/>
            </a:avLst>
          </a:prstGeom>
          <a:solidFill>
            <a:srgbClr val="46CFD2"/>
          </a:solidFill>
          <a:effectLst/>
          <a:scene3d>
            <a:camera prst="orthographicFront"/>
            <a:lightRig rig="threePt" dir="t">
              <a:rot lat="0" lon="0" rev="4200000"/>
            </a:lightRig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1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75</Words>
  <Application>Microsoft Macintosh PowerPoint</Application>
  <PresentationFormat>Widescreen</PresentationFormat>
  <Paragraphs>64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Chris Musei-Sequeira</cp:lastModifiedBy>
  <cp:revision>102</cp:revision>
  <dcterms:created xsi:type="dcterms:W3CDTF">2025-03-20T23:31:03Z</dcterms:created>
  <dcterms:modified xsi:type="dcterms:W3CDTF">2025-04-14T13:43:21Z</dcterms:modified>
  <cp:category/>
</cp:coreProperties>
</file>