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13AF11-431C-4E1A-804D-098607DF046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CBE76-24FC-4581-869B-93837675BA33}" v="518" dt="2024-01-24T08:26:38.784"/>
    <p1510:client id="{2B21BC2E-B234-429C-9A2A-B4E492AFC7BB}" v="351" dt="2024-01-23T08:27:0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57433-37C9-1DE8-0FEA-C06E6CE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237"/>
            <a:ext cx="10515600" cy="57957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sz="1400" dirty="0">
              <a:ea typeface="맑은 고딕"/>
            </a:endParaRPr>
          </a:p>
          <a:p>
            <a:r>
              <a:rPr lang="ko-KR" altLang="en-US" sz="1800" b="1" dirty="0">
                <a:ea typeface="맑은 고딕"/>
              </a:rPr>
              <a:t>매운맛 1번</a:t>
            </a: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자료명세표</a:t>
            </a:r>
            <a:endParaRPr lang="ko-KR" sz="1400">
              <a:ea typeface="맑은 고딕"/>
            </a:endParaRPr>
          </a:p>
          <a:p>
            <a:pPr lvl="1">
              <a:buAutoNum type="arabicPeriod"/>
            </a:pPr>
            <a:r>
              <a:rPr lang="ko-KR" sz="1000">
                <a:latin typeface="Malgun Gothic"/>
                <a:ea typeface="Malgun Gothic"/>
              </a:rPr>
              <a:t>출력자료 : </a:t>
            </a:r>
            <a:r>
              <a:rPr lang="ko-KR" sz="1000" err="1">
                <a:latin typeface="Malgun Gothic"/>
                <a:ea typeface="Malgun Gothic"/>
              </a:rPr>
              <a:t>year</a:t>
            </a:r>
            <a:endParaRPr lang="ko-KR" sz="1000" dirty="0" err="1">
              <a:latin typeface="Malgun Gothic"/>
              <a:ea typeface="Malgun Gothic"/>
            </a:endParaRPr>
          </a:p>
          <a:p>
            <a:pPr lvl="1">
              <a:buAutoNum type="arabicPeriod"/>
            </a:pPr>
            <a:r>
              <a:rPr lang="ko-KR" sz="1000" dirty="0">
                <a:latin typeface="Malgun Gothic"/>
                <a:ea typeface="Malgun Gothic"/>
              </a:rPr>
              <a:t>처리자료 : </a:t>
            </a:r>
            <a:r>
              <a:rPr lang="ko-KR" sz="1000" dirty="0" err="1">
                <a:latin typeface="Malgun Gothic"/>
                <a:ea typeface="Malgun Gothic"/>
              </a:rPr>
              <a:t>H</a:t>
            </a:r>
            <a:r>
              <a:rPr lang="ko-KR" sz="1000" dirty="0">
                <a:latin typeface="Malgun Gothic"/>
                <a:ea typeface="Malgun Gothic"/>
              </a:rPr>
              <a:t> , K , </a:t>
            </a:r>
            <a:r>
              <a:rPr lang="ko-KR" sz="1000" dirty="0" err="1">
                <a:latin typeface="Malgun Gothic"/>
                <a:ea typeface="Malgun Gothic"/>
              </a:rPr>
              <a:t>Hin</a:t>
            </a:r>
            <a:r>
              <a:rPr lang="ko-KR" sz="1000" dirty="0">
                <a:latin typeface="Malgun Gothic"/>
                <a:ea typeface="Malgun Gothic"/>
              </a:rPr>
              <a:t> </a:t>
            </a:r>
            <a:r>
              <a:rPr lang="ko-KR" sz="1000" dirty="0" err="1">
                <a:latin typeface="Malgun Gothic"/>
                <a:ea typeface="Malgun Gothic"/>
              </a:rPr>
              <a:t>Kin</a:t>
            </a:r>
            <a:endParaRPr lang="ko-KR" dirty="0" err="1"/>
          </a:p>
          <a:p>
            <a:endParaRPr lang="ko-KR" sz="1400" dirty="0">
              <a:latin typeface="Malgun Gothic"/>
              <a:ea typeface="Malgun Gothic"/>
            </a:endParaRPr>
          </a:p>
          <a:p>
            <a:r>
              <a:rPr lang="ko-KR" altLang="en-US" sz="1400">
                <a:latin typeface="Malgun Gothic"/>
                <a:ea typeface="Malgun Gothic"/>
              </a:rPr>
              <a:t>처리과정</a:t>
            </a:r>
            <a:endParaRPr lang="ko-KR" sz="1400" dirty="0">
              <a:latin typeface="Malgun Gothic"/>
              <a:ea typeface="Malgun Gothic"/>
            </a:endParaRPr>
          </a:p>
          <a:p>
            <a:pPr lvl="1">
              <a:buAutoNum type="arabicPeriod"/>
            </a:pPr>
            <a:r>
              <a:rPr lang="ko-KR" altLang="en-US" sz="1000" dirty="0">
                <a:latin typeface="Malgun Gothic"/>
                <a:ea typeface="Malgun Gothic"/>
              </a:rPr>
              <a:t>한번 </a:t>
            </a:r>
            <a:r>
              <a:rPr lang="ko-KR" altLang="en-US" sz="1000" dirty="0" err="1">
                <a:latin typeface="Malgun Gothic"/>
                <a:ea typeface="Malgun Gothic"/>
              </a:rPr>
              <a:t>처리할때마다</a:t>
            </a:r>
            <a:r>
              <a:rPr lang="ko-KR" altLang="en-US" sz="1000" dirty="0">
                <a:latin typeface="Malgun Gothic"/>
                <a:ea typeface="Malgun Gothic"/>
              </a:rPr>
              <a:t> </a:t>
            </a:r>
            <a:r>
              <a:rPr lang="ko-KR" altLang="en-US" sz="1000" dirty="0" err="1">
                <a:latin typeface="Malgun Gothic"/>
                <a:ea typeface="Malgun Gothic"/>
              </a:rPr>
              <a:t>year</a:t>
            </a:r>
            <a:r>
              <a:rPr lang="ko-KR" altLang="en-US" sz="1000" dirty="0">
                <a:latin typeface="Malgun Gothic"/>
                <a:ea typeface="Malgun Gothic"/>
              </a:rPr>
              <a:t>++</a:t>
            </a:r>
          </a:p>
          <a:p>
            <a:pPr lvl="1">
              <a:buAutoNum type="arabicPeriod"/>
            </a:pPr>
            <a:r>
              <a:rPr lang="ko-KR" altLang="en-US" sz="1000" dirty="0">
                <a:latin typeface="Malgun Gothic"/>
                <a:ea typeface="Malgun Gothic"/>
              </a:rPr>
              <a:t>1회당 </a:t>
            </a:r>
            <a:r>
              <a:rPr lang="ko-KR" altLang="en-US" sz="1000" dirty="0" err="1">
                <a:latin typeface="Malgun Gothic"/>
                <a:ea typeface="Malgun Gothic"/>
              </a:rPr>
              <a:t>H에</a:t>
            </a:r>
            <a:r>
              <a:rPr lang="ko-KR" altLang="en-US" sz="1000" dirty="0">
                <a:latin typeface="Malgun Gothic"/>
                <a:ea typeface="Malgun Gothic"/>
              </a:rPr>
              <a:t> 3.6%만큼 증가</a:t>
            </a:r>
          </a:p>
          <a:p>
            <a:pPr lvl="1">
              <a:buAutoNum type="arabicPeriod"/>
            </a:pPr>
            <a:r>
              <a:rPr lang="ko-KR" altLang="en-US" sz="1000">
                <a:latin typeface="Malgun Gothic"/>
                <a:ea typeface="Malgun Gothic"/>
              </a:rPr>
              <a:t>1회당 K에 4.2% 만큼 증가</a:t>
            </a:r>
            <a:endParaRPr lang="ko-KR" altLang="en-US" sz="1000" dirty="0">
              <a:latin typeface="Malgun Gothic"/>
              <a:ea typeface="Malgun Gothic"/>
            </a:endParaRPr>
          </a:p>
          <a:p>
            <a:pPr lvl="1">
              <a:buAutoNum type="arabicPeriod"/>
            </a:pPr>
            <a:r>
              <a:rPr lang="ko-KR" altLang="en-US" sz="1000">
                <a:latin typeface="Malgun Gothic"/>
                <a:ea typeface="Malgun Gothic"/>
              </a:rPr>
              <a:t>H의 값이 K의 값보다 </a:t>
            </a:r>
            <a:r>
              <a:rPr lang="ko-KR" altLang="en-US" sz="1000" err="1">
                <a:latin typeface="Malgun Gothic"/>
                <a:ea typeface="Malgun Gothic"/>
              </a:rPr>
              <a:t>작아질때</a:t>
            </a:r>
            <a:r>
              <a:rPr lang="ko-KR" altLang="en-US" sz="1000">
                <a:latin typeface="Malgun Gothic"/>
                <a:ea typeface="Malgun Gothic"/>
              </a:rPr>
              <a:t> 까지 반복</a:t>
            </a:r>
            <a:endParaRPr lang="ko-KR" altLang="en-US" sz="1000" dirty="0">
              <a:latin typeface="Malgun Gothic"/>
              <a:ea typeface="Malgun Gothic"/>
            </a:endParaRPr>
          </a:p>
          <a:p>
            <a:pPr lvl="1">
              <a:buAutoNum type="arabicPeriod"/>
            </a:pPr>
            <a:r>
              <a:rPr lang="ko-KR" altLang="en-US" sz="1000" err="1">
                <a:latin typeface="Malgun Gothic"/>
                <a:ea typeface="Malgun Gothic"/>
              </a:rPr>
              <a:t>Year값</a:t>
            </a:r>
            <a:r>
              <a:rPr lang="ko-KR" altLang="en-US" sz="1000">
                <a:latin typeface="Malgun Gothic"/>
                <a:ea typeface="Malgun Gothic"/>
              </a:rPr>
              <a:t> 출력</a:t>
            </a:r>
            <a:endParaRPr lang="ko-KR" altLang="en-US" sz="1000" dirty="0">
              <a:latin typeface="Malgun Gothic"/>
              <a:ea typeface="Malgun Gothic"/>
            </a:endParaRPr>
          </a:p>
          <a:p>
            <a:pPr lvl="1">
              <a:buAutoNum type="arabicPeriod"/>
            </a:pPr>
            <a:r>
              <a:rPr lang="ko-KR" altLang="en-US" sz="1000">
                <a:latin typeface="Malgun Gothic"/>
                <a:ea typeface="Malgun Gothic"/>
              </a:rPr>
              <a:t>종료</a:t>
            </a:r>
            <a:endParaRPr lang="ko-KR" altLang="en-US" sz="1000" dirty="0">
              <a:latin typeface="Malgun Gothic"/>
              <a:ea typeface="Malgun Gothic"/>
            </a:endParaRPr>
          </a:p>
          <a:p>
            <a:pPr lvl="1">
              <a:buAutoNum type="arabicPeriod"/>
            </a:pPr>
            <a:endParaRPr lang="ko-KR" altLang="en-US" sz="1000" dirty="0">
              <a:latin typeface="Malgun Gothic"/>
              <a:ea typeface="Malgun Gothic"/>
            </a:endParaRPr>
          </a:p>
          <a:p>
            <a:pPr marL="457200" lvl="1" indent="0">
              <a:buNone/>
            </a:pPr>
            <a:endParaRPr lang="ko-KR" altLang="en-US" sz="1000" dirty="0">
              <a:ea typeface="맑은 고딕"/>
            </a:endParaRPr>
          </a:p>
          <a:p>
            <a:r>
              <a:rPr lang="ko-KR" altLang="en-US" sz="1400" dirty="0">
                <a:ea typeface="맑은 고딕"/>
              </a:rPr>
              <a:t>순서도</a:t>
            </a:r>
          </a:p>
          <a:p>
            <a:endParaRPr lang="ko-KR" altLang="en-US" sz="1400" dirty="0">
              <a:ea typeface="맑은 고딕"/>
            </a:endParaRPr>
          </a:p>
          <a:p>
            <a:pPr lvl="1">
              <a:buAutoNum type="arabicPeriod"/>
            </a:pPr>
            <a:endParaRPr lang="ko-KR" altLang="en-US" sz="1000" dirty="0">
              <a:ea typeface="맑은 고딕"/>
            </a:endParaRPr>
          </a:p>
          <a:p>
            <a:pPr lvl="1">
              <a:buAutoNum type="arabicPeriod"/>
            </a:pPr>
            <a:endParaRPr lang="ko-KR" altLang="en-US" sz="1000" dirty="0">
              <a:ea typeface="맑은 고딕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6A8C74A-E792-BBEA-3BD1-3705B7E2F545}"/>
              </a:ext>
            </a:extLst>
          </p:cNvPr>
          <p:cNvSpPr/>
          <p:nvPr/>
        </p:nvSpPr>
        <p:spPr>
          <a:xfrm>
            <a:off x="4708478" y="580029"/>
            <a:ext cx="2195014" cy="65964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start</a:t>
            </a:r>
            <a:endParaRPr lang="ko-KR" altLang="en-US" dirty="0" err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3A6A157-6417-50FC-176F-90DB0043D367}"/>
              </a:ext>
            </a:extLst>
          </p:cNvPr>
          <p:cNvCxnSpPr/>
          <p:nvPr/>
        </p:nvCxnSpPr>
        <p:spPr>
          <a:xfrm>
            <a:off x="5809396" y="1243082"/>
            <a:ext cx="4550" cy="459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6FF348CD-B078-954D-09F0-6ECF279010F1}"/>
              </a:ext>
            </a:extLst>
          </p:cNvPr>
          <p:cNvSpPr/>
          <p:nvPr/>
        </p:nvSpPr>
        <p:spPr>
          <a:xfrm>
            <a:off x="4708478" y="1751462"/>
            <a:ext cx="2297372" cy="1137312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a typeface="맑은 고딕"/>
              </a:rPr>
              <a:t>Int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year</a:t>
            </a:r>
            <a:r>
              <a:rPr lang="ko-KR" altLang="en-US" sz="1000" dirty="0">
                <a:ea typeface="맑은 고딕"/>
              </a:rPr>
              <a:t>=1999</a:t>
            </a:r>
            <a:endParaRPr lang="ko-KR" dirty="0">
              <a:ea typeface="맑은 고딕"/>
            </a:endParaRPr>
          </a:p>
          <a:p>
            <a:pPr algn="ctr"/>
            <a:endParaRPr lang="ko-KR" altLang="en-US" sz="1000" dirty="0">
              <a:ea typeface="맑은 고딕"/>
            </a:endParaRPr>
          </a:p>
          <a:p>
            <a:pPr algn="ctr"/>
            <a:r>
              <a:rPr lang="ko-KR" sz="1000" dirty="0" err="1">
                <a:latin typeface="Malgun Gothic"/>
                <a:ea typeface="Malgun Gothic"/>
              </a:rPr>
              <a:t>Double</a:t>
            </a:r>
            <a:r>
              <a:rPr lang="ko-KR" altLang="en-US" sz="1000" dirty="0">
                <a:ea typeface="맑은 고딕"/>
              </a:rPr>
              <a:t> </a:t>
            </a:r>
            <a:r>
              <a:rPr lang="ko-KR" altLang="en-US" sz="1000" dirty="0" err="1">
                <a:ea typeface="맑은 고딕"/>
              </a:rPr>
              <a:t>H</a:t>
            </a:r>
            <a:r>
              <a:rPr lang="ko-KR" altLang="en-US" sz="1000" dirty="0">
                <a:ea typeface="맑은 고딕"/>
              </a:rPr>
              <a:t>=2,500,000 K=1,800,000</a:t>
            </a:r>
            <a:endParaRPr lang="ko-KR" dirty="0">
              <a:ea typeface="맑은 고딕"/>
            </a:endParaRPr>
          </a:p>
          <a:p>
            <a:pPr algn="ctr"/>
            <a:r>
              <a:rPr lang="ko-KR" altLang="en-US" sz="1000" dirty="0" err="1">
                <a:ea typeface="맑은 고딕"/>
              </a:rPr>
              <a:t>Hin</a:t>
            </a:r>
            <a:r>
              <a:rPr lang="ko-KR" altLang="en-US" sz="1000" dirty="0">
                <a:ea typeface="맑은 고딕"/>
              </a:rPr>
              <a:t>=0.036</a:t>
            </a:r>
          </a:p>
          <a:p>
            <a:pPr algn="ctr"/>
            <a:r>
              <a:rPr lang="ko-KR" altLang="en-US" sz="1000" dirty="0" err="1">
                <a:ea typeface="맑은 고딕"/>
              </a:rPr>
              <a:t>Kin</a:t>
            </a:r>
            <a:r>
              <a:rPr lang="ko-KR" altLang="en-US" sz="1000" dirty="0">
                <a:ea typeface="맑은 고딕"/>
              </a:rPr>
              <a:t>=0.042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5E2BEF-2690-98FE-C1AF-100B63258B6D}"/>
              </a:ext>
            </a:extLst>
          </p:cNvPr>
          <p:cNvCxnSpPr/>
          <p:nvPr/>
        </p:nvCxnSpPr>
        <p:spPr>
          <a:xfrm>
            <a:off x="5861286" y="2921330"/>
            <a:ext cx="3073" cy="42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3862A6F0-4871-C1A0-421B-662877CCBA84}"/>
              </a:ext>
            </a:extLst>
          </p:cNvPr>
          <p:cNvSpPr/>
          <p:nvPr/>
        </p:nvSpPr>
        <p:spPr>
          <a:xfrm>
            <a:off x="4849090" y="3344883"/>
            <a:ext cx="1820883" cy="100940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year</a:t>
            </a:r>
            <a:r>
              <a:rPr lang="ko-KR" altLang="en-US" dirty="0">
                <a:ea typeface="맑은 고딕"/>
              </a:rPr>
              <a:t>=year+1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F75116-F9AE-01E7-2CE0-393450FCAAEA}"/>
              </a:ext>
            </a:extLst>
          </p:cNvPr>
          <p:cNvCxnSpPr/>
          <p:nvPr/>
        </p:nvCxnSpPr>
        <p:spPr>
          <a:xfrm flipH="1">
            <a:off x="5671210" y="4385705"/>
            <a:ext cx="5937" cy="459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BCE7FE8-FA7E-B3AA-1D37-580A7AE1DAF3}"/>
              </a:ext>
            </a:extLst>
          </p:cNvPr>
          <p:cNvSpPr/>
          <p:nvPr/>
        </p:nvSpPr>
        <p:spPr>
          <a:xfrm>
            <a:off x="4740234" y="4849090"/>
            <a:ext cx="1771402" cy="91044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H</a:t>
            </a:r>
            <a:r>
              <a:rPr lang="ko-KR" altLang="en-US" dirty="0">
                <a:ea typeface="맑은 고딕"/>
              </a:rPr>
              <a:t>=</a:t>
            </a:r>
            <a:r>
              <a:rPr lang="ko-KR" altLang="en-US" dirty="0" err="1">
                <a:ea typeface="맑은 고딕"/>
              </a:rPr>
              <a:t>H</a:t>
            </a:r>
            <a:r>
              <a:rPr lang="ko-KR" altLang="en-US" dirty="0">
                <a:ea typeface="맑은 고딕"/>
              </a:rPr>
              <a:t>*</a:t>
            </a:r>
            <a:r>
              <a:rPr lang="ko-KR" altLang="en-US" dirty="0" err="1">
                <a:ea typeface="맑은 고딕"/>
              </a:rPr>
              <a:t>Hin+H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26477F-7E12-DBDB-B54C-B8185D1A7DE1}"/>
              </a:ext>
            </a:extLst>
          </p:cNvPr>
          <p:cNvCxnSpPr/>
          <p:nvPr/>
        </p:nvCxnSpPr>
        <p:spPr>
          <a:xfrm flipV="1">
            <a:off x="6888801" y="989734"/>
            <a:ext cx="2042555" cy="403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66AFB19-BF46-9BC0-2702-0B0DB0FF9CDE}"/>
              </a:ext>
            </a:extLst>
          </p:cNvPr>
          <p:cNvSpPr/>
          <p:nvPr/>
        </p:nvSpPr>
        <p:spPr>
          <a:xfrm>
            <a:off x="9124208" y="326571"/>
            <a:ext cx="1989116" cy="9995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K=K*</a:t>
            </a:r>
            <a:r>
              <a:rPr lang="ko-KR" altLang="en-US" dirty="0" err="1">
                <a:ea typeface="맑은 고딕"/>
              </a:rPr>
              <a:t>Kin+K</a:t>
            </a:r>
            <a:endParaRPr lang="ko-KR" altLang="en-US" dirty="0" err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92B9B8-1FDE-DC9F-9152-B4D27016B20D}"/>
              </a:ext>
            </a:extLst>
          </p:cNvPr>
          <p:cNvCxnSpPr/>
          <p:nvPr/>
        </p:nvCxnSpPr>
        <p:spPr>
          <a:xfrm>
            <a:off x="9871858" y="1376052"/>
            <a:ext cx="3959" cy="429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8CFA117-63C1-4DBC-3D06-FFED3E3D8D9D}"/>
              </a:ext>
            </a:extLst>
          </p:cNvPr>
          <p:cNvSpPr/>
          <p:nvPr/>
        </p:nvSpPr>
        <p:spPr>
          <a:xfrm>
            <a:off x="9223169" y="1840675"/>
            <a:ext cx="1761506" cy="97971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H</a:t>
            </a:r>
            <a:r>
              <a:rPr lang="ko-KR" altLang="en-US" dirty="0">
                <a:ea typeface="맑은 고딕"/>
              </a:rPr>
              <a:t>&lt;K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334E6D-8BB3-18D0-5E66-FC7008B552C4}"/>
              </a:ext>
            </a:extLst>
          </p:cNvPr>
          <p:cNvCxnSpPr/>
          <p:nvPr/>
        </p:nvCxnSpPr>
        <p:spPr>
          <a:xfrm flipH="1">
            <a:off x="6970693" y="2083005"/>
            <a:ext cx="2232560" cy="1488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0D8E1A-954E-BB0B-C6C1-6991D6F69C13}"/>
              </a:ext>
            </a:extLst>
          </p:cNvPr>
          <p:cNvCxnSpPr/>
          <p:nvPr/>
        </p:nvCxnSpPr>
        <p:spPr>
          <a:xfrm>
            <a:off x="9969582" y="2829544"/>
            <a:ext cx="13855" cy="518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D4E426F3-CD45-C8B3-048A-CDBC31A8F931}"/>
              </a:ext>
            </a:extLst>
          </p:cNvPr>
          <p:cNvSpPr/>
          <p:nvPr/>
        </p:nvSpPr>
        <p:spPr>
          <a:xfrm>
            <a:off x="9233065" y="3354778"/>
            <a:ext cx="1781298" cy="144483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year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94BDB9-FF18-6A90-0B18-87CBE6B716EB}"/>
              </a:ext>
            </a:extLst>
          </p:cNvPr>
          <p:cNvCxnSpPr/>
          <p:nvPr/>
        </p:nvCxnSpPr>
        <p:spPr>
          <a:xfrm>
            <a:off x="10043185" y="4714133"/>
            <a:ext cx="3959" cy="33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C176FA74-D558-FA4B-B35E-63DC0FE42691}"/>
              </a:ext>
            </a:extLst>
          </p:cNvPr>
          <p:cNvSpPr/>
          <p:nvPr/>
        </p:nvSpPr>
        <p:spPr>
          <a:xfrm>
            <a:off x="9312233" y="5165766"/>
            <a:ext cx="1810987" cy="73231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start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5696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96B2D-CAD8-F78F-EC6E-25D9AE03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156818"/>
            <a:ext cx="3337748" cy="46372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ko-KR" altLang="en-US" sz="4000" dirty="0">
              <a:ea typeface="맑은 고딕"/>
            </a:endParaRPr>
          </a:p>
          <a:p>
            <a:r>
              <a:rPr lang="ko-KR" b="1" dirty="0">
                <a:latin typeface="Malgun Gothic"/>
                <a:ea typeface="Malgun Gothic"/>
              </a:rPr>
              <a:t>매운맛 </a:t>
            </a:r>
            <a:r>
              <a:rPr lang="en-US" altLang="ko-KR" b="1" dirty="0">
                <a:latin typeface="Malgun Gothic"/>
                <a:ea typeface="Malgun Gothic"/>
              </a:rPr>
              <a:t>2</a:t>
            </a:r>
            <a:r>
              <a:rPr lang="ko-KR" b="1" dirty="0">
                <a:latin typeface="Malgun Gothic"/>
                <a:ea typeface="Malgun Gothic"/>
              </a:rPr>
              <a:t>번</a:t>
            </a:r>
            <a:endParaRPr lang="en-US" b="1" dirty="0">
              <a:latin typeface="Malgun Gothic"/>
              <a:ea typeface="Malgun Gothic"/>
            </a:endParaRP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</a:rPr>
              <a:t>자료명세표</a:t>
            </a:r>
          </a:p>
          <a:p>
            <a:pPr marL="800100" lvl="1" indent="-342900">
              <a:buAutoNum type="arabicPeriod"/>
            </a:pPr>
            <a:r>
              <a:rPr lang="ko-KR" altLang="en-US" sz="1200" dirty="0" err="1">
                <a:latin typeface="Malgun Gothic"/>
                <a:ea typeface="Malgun Gothic"/>
              </a:rPr>
              <a:t>입력자료:</a:t>
            </a:r>
            <a:r>
              <a:rPr lang="ko-KR" sz="1200" dirty="0" err="1">
                <a:latin typeface="Malgun Gothic"/>
                <a:ea typeface="Malgun Gothic"/>
              </a:rPr>
              <a:t>name</a:t>
            </a:r>
            <a:r>
              <a:rPr lang="ko-KR" sz="1200" dirty="0">
                <a:latin typeface="Malgun Gothic"/>
                <a:ea typeface="Malgun Gothic"/>
              </a:rPr>
              <a:t>(이름),</a:t>
            </a:r>
            <a:r>
              <a:rPr lang="ko-KR" sz="1200" dirty="0" err="1">
                <a:latin typeface="Malgun Gothic"/>
                <a:ea typeface="Malgun Gothic"/>
              </a:rPr>
              <a:t>rank</a:t>
            </a:r>
            <a:r>
              <a:rPr lang="ko-KR" sz="1200" dirty="0">
                <a:latin typeface="Malgun Gothic"/>
                <a:ea typeface="Malgun Gothic"/>
              </a:rPr>
              <a:t>(구분),</a:t>
            </a:r>
            <a:endParaRPr lang="en-US" altLang="ko-KR" sz="1200" dirty="0">
              <a:latin typeface="Arial"/>
              <a:ea typeface="Malgun Gothic"/>
            </a:endParaRPr>
          </a:p>
          <a:p>
            <a:pPr marL="800100" lvl="1" indent="-342900">
              <a:buAutoNum type="arabicPeriod"/>
            </a:pPr>
            <a:r>
              <a:rPr lang="ko-KR" sz="1200" dirty="0" err="1">
                <a:latin typeface="Malgun Gothic"/>
                <a:ea typeface="Malgun Gothic"/>
              </a:rPr>
              <a:t>time</a:t>
            </a:r>
            <a:r>
              <a:rPr lang="ko-KR" sz="1200" dirty="0">
                <a:latin typeface="Malgun Gothic"/>
                <a:ea typeface="Malgun Gothic"/>
              </a:rPr>
              <a:t>(근무시간)</a:t>
            </a:r>
            <a:endParaRPr lang="ko-KR" sz="3600" dirty="0"/>
          </a:p>
          <a:p>
            <a:pPr marL="800100" lvl="1" indent="-342900">
              <a:buAutoNum type="arabicPeriod"/>
            </a:pPr>
            <a:r>
              <a:rPr lang="ko-KR" sz="1200" dirty="0">
                <a:latin typeface="Malgun Gothic"/>
                <a:ea typeface="Malgun Gothic"/>
              </a:rPr>
              <a:t>출력자료 :</a:t>
            </a:r>
            <a:r>
              <a:rPr lang="ko-KR" altLang="en-US" sz="1200" dirty="0">
                <a:latin typeface="Malgun Gothic"/>
                <a:ea typeface="Malgun Gothic"/>
              </a:rPr>
              <a:t> </a:t>
            </a:r>
            <a:endParaRPr lang="en-US" altLang="ko-KR" sz="1200" dirty="0">
              <a:latin typeface="Malgun Gothic"/>
              <a:ea typeface="Malgun Gothic"/>
            </a:endParaRPr>
          </a:p>
          <a:p>
            <a:pPr marL="800100" lvl="1" indent="-342900">
              <a:buAutoNum type="arabicPeriod"/>
            </a:pPr>
            <a:r>
              <a:rPr lang="en-US" altLang="ko-KR" sz="1200" dirty="0" err="1">
                <a:latin typeface="Malgun Gothic"/>
                <a:ea typeface="Malgun Gothic"/>
              </a:rPr>
              <a:t>a,b,c,d</a:t>
            </a:r>
            <a:r>
              <a:rPr lang="en-US" altLang="ko-KR" sz="1200" dirty="0">
                <a:latin typeface="Malgun Gothic"/>
                <a:ea typeface="Malgun Gothic"/>
              </a:rPr>
              <a:t> ,time</a:t>
            </a:r>
          </a:p>
          <a:p>
            <a:endParaRPr lang="ko-KR" sz="20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</a:rPr>
              <a:t>처리과정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Malgun Gothic"/>
                <a:ea typeface="Malgun Gothic"/>
              </a:rPr>
              <a:t>사용자에게 </a:t>
            </a:r>
            <a:r>
              <a:rPr lang="ko-KR" altLang="en-US" sz="1200" dirty="0" err="1">
                <a:latin typeface="Malgun Gothic"/>
                <a:ea typeface="Malgun Gothic"/>
              </a:rPr>
              <a:t>name</a:t>
            </a:r>
            <a:r>
              <a:rPr lang="ko-KR" altLang="en-US" sz="1200" dirty="0">
                <a:latin typeface="Malgun Gothic"/>
                <a:ea typeface="Malgun Gothic"/>
              </a:rPr>
              <a:t> , </a:t>
            </a:r>
            <a:r>
              <a:rPr lang="ko-KR" altLang="en-US" sz="1200" dirty="0" err="1">
                <a:latin typeface="Malgun Gothic"/>
                <a:ea typeface="Malgun Gothic"/>
              </a:rPr>
              <a:t>rank</a:t>
            </a:r>
            <a:r>
              <a:rPr lang="ko-KR" altLang="en-US" sz="1200" dirty="0">
                <a:latin typeface="Malgun Gothic"/>
                <a:ea typeface="Malgun Gothic"/>
              </a:rPr>
              <a:t> , </a:t>
            </a:r>
            <a:r>
              <a:rPr lang="ko-KR" altLang="en-US" sz="1200" dirty="0" err="1">
                <a:latin typeface="Malgun Gothic"/>
                <a:ea typeface="Malgun Gothic"/>
              </a:rPr>
              <a:t>time</a:t>
            </a:r>
            <a:r>
              <a:rPr lang="ko-KR" altLang="en-US" sz="1200" dirty="0">
                <a:latin typeface="Malgun Gothic"/>
                <a:ea typeface="Malgun Gothic"/>
              </a:rPr>
              <a:t> 값을 받음</a:t>
            </a:r>
          </a:p>
          <a:p>
            <a:pPr marL="800100" lvl="1" indent="-342900">
              <a:buAutoNum type="arabicPeriod"/>
            </a:pPr>
            <a:r>
              <a:rPr lang="ko-KR" altLang="en-US" sz="1200" err="1">
                <a:latin typeface="Malgun Gothic"/>
                <a:ea typeface="Malgun Gothic"/>
              </a:rPr>
              <a:t>Rank</a:t>
            </a:r>
            <a:r>
              <a:rPr lang="ko-KR" altLang="en-US" sz="1200" dirty="0">
                <a:latin typeface="Malgun Gothic"/>
                <a:ea typeface="Malgun Gothic"/>
              </a:rPr>
              <a:t> 숫자에 맞춰  </a:t>
            </a:r>
            <a:r>
              <a:rPr lang="ko-KR" altLang="en-US" sz="1200" err="1">
                <a:latin typeface="Malgun Gothic"/>
                <a:ea typeface="Malgun Gothic"/>
              </a:rPr>
              <a:t>a,b,c,d</a:t>
            </a:r>
            <a:r>
              <a:rPr lang="ko-KR" altLang="en-US" sz="1200" dirty="0">
                <a:latin typeface="Malgun Gothic"/>
                <a:ea typeface="Malgun Gothic"/>
              </a:rPr>
              <a:t> 값 부여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latin typeface="Malgun Gothic"/>
                <a:ea typeface="Malgun Gothic"/>
              </a:rPr>
              <a:t>*</a:t>
            </a:r>
            <a:r>
              <a:rPr lang="ko-KR" altLang="en-US" sz="1200" dirty="0" err="1">
                <a:latin typeface="Malgun Gothic"/>
                <a:ea typeface="Malgun Gothic"/>
              </a:rPr>
              <a:t>time</a:t>
            </a:r>
            <a:r>
              <a:rPr lang="ko-KR" altLang="en-US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 err="1">
                <a:latin typeface="Malgun Gothic"/>
                <a:ea typeface="Malgun Gothic"/>
              </a:rPr>
              <a:t>으로</a:t>
            </a:r>
            <a:r>
              <a:rPr lang="ko-KR" altLang="en-US" sz="1200" dirty="0">
                <a:latin typeface="Malgun Gothic"/>
                <a:ea typeface="Malgun Gothic"/>
              </a:rPr>
              <a:t> 최종임금 출력</a:t>
            </a:r>
          </a:p>
          <a:p>
            <a:pPr marL="800100" lvl="1" indent="-342900">
              <a:buAutoNum type="arabicPeriod"/>
            </a:pPr>
            <a:endParaRPr lang="ko-KR" sz="1200" dirty="0">
              <a:latin typeface="Malgun Gothic"/>
              <a:ea typeface="Malgun Gothic"/>
            </a:endParaRPr>
          </a:p>
          <a:p>
            <a:pPr lvl="1"/>
            <a:endParaRPr lang="ko-KR" altLang="en-US" sz="1200" dirty="0">
              <a:latin typeface="Malgun Gothic"/>
              <a:ea typeface="Malgun Gothic"/>
            </a:endParaRPr>
          </a:p>
          <a:p>
            <a:r>
              <a:rPr lang="ko-KR" sz="2000" dirty="0">
                <a:latin typeface="Malgun Gothic"/>
                <a:ea typeface="Malgun Gothic"/>
              </a:rPr>
              <a:t>순서도</a:t>
            </a:r>
            <a:endParaRPr lang="ko-KR" sz="40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28AFF6E-5B02-73A9-2772-242D4B646735}"/>
              </a:ext>
            </a:extLst>
          </p:cNvPr>
          <p:cNvSpPr/>
          <p:nvPr/>
        </p:nvSpPr>
        <p:spPr>
          <a:xfrm>
            <a:off x="6923851" y="197554"/>
            <a:ext cx="1787407" cy="70555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start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10886D-253C-E601-A250-50EE25FB9D16}"/>
              </a:ext>
            </a:extLst>
          </p:cNvPr>
          <p:cNvCxnSpPr/>
          <p:nvPr/>
        </p:nvCxnSpPr>
        <p:spPr>
          <a:xfrm>
            <a:off x="7770586" y="903515"/>
            <a:ext cx="7258" cy="23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3772DFB7-6199-4D4E-EEB5-B3EAC5DABBCA}"/>
              </a:ext>
            </a:extLst>
          </p:cNvPr>
          <p:cNvSpPr/>
          <p:nvPr/>
        </p:nvSpPr>
        <p:spPr>
          <a:xfrm>
            <a:off x="6467928" y="1133927"/>
            <a:ext cx="2657927" cy="707571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ea typeface="맑은 고딕"/>
            </a:endParaRPr>
          </a:p>
          <a:p>
            <a:pPr algn="ctr"/>
            <a:endParaRPr lang="ko-KR" altLang="en-US" sz="1000" dirty="0">
              <a:ea typeface="맑은 고딕"/>
            </a:endParaRPr>
          </a:p>
          <a:p>
            <a:pPr algn="ctr"/>
            <a:r>
              <a:rPr lang="ko-KR" altLang="en-US" sz="1000" dirty="0" err="1">
                <a:ea typeface="맑은 고딕"/>
              </a:rPr>
              <a:t>a</a:t>
            </a:r>
            <a:r>
              <a:rPr lang="ko-KR" altLang="en-US" sz="1000" dirty="0">
                <a:ea typeface="맑은 고딕"/>
              </a:rPr>
              <a:t>=2000 </a:t>
            </a:r>
            <a:r>
              <a:rPr lang="ko-KR" altLang="en-US" sz="1000" dirty="0" err="1">
                <a:ea typeface="맑은 고딕"/>
              </a:rPr>
              <a:t>b</a:t>
            </a:r>
            <a:r>
              <a:rPr lang="ko-KR" altLang="en-US" sz="1000" dirty="0">
                <a:ea typeface="맑은 고딕"/>
              </a:rPr>
              <a:t>=2500 c=3000 </a:t>
            </a:r>
            <a:r>
              <a:rPr lang="ko-KR" altLang="en-US" sz="1000" dirty="0" err="1">
                <a:ea typeface="맑은 고딕"/>
              </a:rPr>
              <a:t>d</a:t>
            </a:r>
            <a:r>
              <a:rPr lang="ko-KR" altLang="en-US" sz="1000" dirty="0">
                <a:ea typeface="맑은 고딕"/>
              </a:rPr>
              <a:t>=4000 </a:t>
            </a:r>
            <a:endParaRPr lang="ko-KR" dirty="0"/>
          </a:p>
          <a:p>
            <a:pPr algn="ctr"/>
            <a:r>
              <a:rPr lang="ko-KR" altLang="en-US" sz="1000" dirty="0" err="1">
                <a:ea typeface="맑은 고딕"/>
              </a:rPr>
              <a:t>name</a:t>
            </a:r>
            <a:r>
              <a:rPr lang="ko-KR" altLang="en-US" sz="1000" dirty="0">
                <a:ea typeface="맑은 고딕"/>
              </a:rPr>
              <a:t> , </a:t>
            </a:r>
            <a:r>
              <a:rPr lang="ko-KR" altLang="en-US" sz="1000" dirty="0" err="1">
                <a:ea typeface="맑은 고딕"/>
              </a:rPr>
              <a:t>rank</a:t>
            </a:r>
            <a:r>
              <a:rPr lang="ko-KR" altLang="en-US" sz="1000" dirty="0">
                <a:ea typeface="맑은 고딕"/>
              </a:rPr>
              <a:t> , </a:t>
            </a:r>
            <a:r>
              <a:rPr lang="ko-KR" altLang="en-US" sz="1000" err="1">
                <a:ea typeface="맑은 고딕"/>
              </a:rPr>
              <a:t>time</a:t>
            </a:r>
            <a:endParaRPr lang="ko-KR" altLang="en-US" sz="1000" dirty="0">
              <a:ea typeface="맑은 고딕"/>
            </a:endParaRPr>
          </a:p>
          <a:p>
            <a:pPr algn="ctr"/>
            <a:endParaRPr lang="ko-KR" altLang="en-US" sz="1000" dirty="0">
              <a:ea typeface="맑은 고딕"/>
            </a:endParaRPr>
          </a:p>
          <a:p>
            <a:pPr algn="ctr"/>
            <a:endParaRPr lang="ko-KR" altLang="en-US" sz="1000" dirty="0">
              <a:ea typeface="맑은 고딕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50AD6C-5DF1-F3DF-625A-ED0AD52EFD8E}"/>
              </a:ext>
            </a:extLst>
          </p:cNvPr>
          <p:cNvCxnSpPr/>
          <p:nvPr/>
        </p:nvCxnSpPr>
        <p:spPr>
          <a:xfrm flipH="1">
            <a:off x="7766502" y="1844674"/>
            <a:ext cx="1815" cy="36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순서도: 수동 입력 7">
            <a:extLst>
              <a:ext uri="{FF2B5EF4-FFF2-40B4-BE49-F238E27FC236}">
                <a16:creationId xmlns:a16="http://schemas.microsoft.com/office/drawing/2014/main" id="{7EA18C53-C9AB-567C-71B4-D9888B7D1DEB}"/>
              </a:ext>
            </a:extLst>
          </p:cNvPr>
          <p:cNvSpPr/>
          <p:nvPr/>
        </p:nvSpPr>
        <p:spPr>
          <a:xfrm>
            <a:off x="6957785" y="2095500"/>
            <a:ext cx="1614714" cy="752928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ea typeface="맑은 고딕"/>
              </a:rPr>
              <a:t>name,rank,time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FD0E96-C85C-890F-2B2F-5CFC3D09079A}"/>
              </a:ext>
            </a:extLst>
          </p:cNvPr>
          <p:cNvCxnSpPr/>
          <p:nvPr/>
        </p:nvCxnSpPr>
        <p:spPr>
          <a:xfrm flipH="1">
            <a:off x="7764235" y="2849334"/>
            <a:ext cx="1815" cy="406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2AAF51E8-EA00-C8C2-76CA-056F448C8B50}"/>
              </a:ext>
            </a:extLst>
          </p:cNvPr>
          <p:cNvSpPr/>
          <p:nvPr/>
        </p:nvSpPr>
        <p:spPr>
          <a:xfrm>
            <a:off x="7202713" y="3220357"/>
            <a:ext cx="1152071" cy="6894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rank</a:t>
            </a:r>
            <a:r>
              <a:rPr lang="ko-KR" altLang="en-US" dirty="0">
                <a:ea typeface="맑은 고딕"/>
              </a:rPr>
              <a:t>==1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66C59B-2C20-B64E-3352-D0A4FF629B1B}"/>
              </a:ext>
            </a:extLst>
          </p:cNvPr>
          <p:cNvCxnSpPr/>
          <p:nvPr/>
        </p:nvCxnSpPr>
        <p:spPr>
          <a:xfrm flipH="1">
            <a:off x="7330181" y="3907130"/>
            <a:ext cx="364672" cy="40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09609D-9B15-F28D-B00E-A75D76983BA2}"/>
              </a:ext>
            </a:extLst>
          </p:cNvPr>
          <p:cNvCxnSpPr/>
          <p:nvPr/>
        </p:nvCxnSpPr>
        <p:spPr>
          <a:xfrm>
            <a:off x="7806871" y="3906156"/>
            <a:ext cx="370114" cy="41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BA1DF8D9-0CFF-758F-084C-739BF9E19912}"/>
              </a:ext>
            </a:extLst>
          </p:cNvPr>
          <p:cNvSpPr/>
          <p:nvPr/>
        </p:nvSpPr>
        <p:spPr>
          <a:xfrm>
            <a:off x="6658428" y="4354285"/>
            <a:ext cx="979714" cy="59871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a typeface="맑은 고딕"/>
              </a:rPr>
              <a:t>a</a:t>
            </a:r>
            <a:r>
              <a:rPr lang="ko-KR" altLang="en-US" sz="1000" dirty="0">
                <a:ea typeface="맑은 고딕"/>
              </a:rPr>
              <a:t>*</a:t>
            </a:r>
            <a:r>
              <a:rPr lang="ko-KR" altLang="en-US" sz="1000" dirty="0" err="1">
                <a:ea typeface="맑은 고딕"/>
              </a:rPr>
              <a:t>time</a:t>
            </a: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2D3EE927-3937-C8B1-4C3A-32D0B153CCF4}"/>
              </a:ext>
            </a:extLst>
          </p:cNvPr>
          <p:cNvSpPr/>
          <p:nvPr/>
        </p:nvSpPr>
        <p:spPr>
          <a:xfrm>
            <a:off x="7366000" y="5107213"/>
            <a:ext cx="852714" cy="55335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a typeface="맑은 고딕"/>
              </a:rPr>
              <a:t>r</a:t>
            </a:r>
            <a:r>
              <a:rPr lang="ko-KR" altLang="en-US" sz="1000" dirty="0">
                <a:ea typeface="맑은 고딕"/>
              </a:rPr>
              <a:t>*</a:t>
            </a:r>
            <a:r>
              <a:rPr lang="ko-KR" altLang="en-US" sz="1000" dirty="0" err="1">
                <a:ea typeface="맑은 고딕"/>
              </a:rPr>
              <a:t>time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4853FFA5-0DE4-20B8-B0C0-E8CBC9BD8058}"/>
              </a:ext>
            </a:extLst>
          </p:cNvPr>
          <p:cNvSpPr/>
          <p:nvPr/>
        </p:nvSpPr>
        <p:spPr>
          <a:xfrm>
            <a:off x="7873999" y="4363356"/>
            <a:ext cx="1052285" cy="5170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a typeface="맑은 고딕"/>
              </a:rPr>
              <a:t>rank</a:t>
            </a:r>
            <a:r>
              <a:rPr lang="ko-KR" altLang="en-US" sz="1000" dirty="0">
                <a:ea typeface="맑은 고딕"/>
              </a:rPr>
              <a:t>==2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BA50A83-C4DD-F11A-9350-9AB4E61ABA36}"/>
              </a:ext>
            </a:extLst>
          </p:cNvPr>
          <p:cNvCxnSpPr/>
          <p:nvPr/>
        </p:nvCxnSpPr>
        <p:spPr>
          <a:xfrm flipH="1">
            <a:off x="8174159" y="4848501"/>
            <a:ext cx="165101" cy="23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04102F-0A1A-8EF2-EE8A-88586AF59F40}"/>
              </a:ext>
            </a:extLst>
          </p:cNvPr>
          <p:cNvCxnSpPr/>
          <p:nvPr/>
        </p:nvCxnSpPr>
        <p:spPr>
          <a:xfrm flipV="1">
            <a:off x="8966031" y="2278796"/>
            <a:ext cx="1132114" cy="2151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D244022A-222D-A158-6942-0B7F47029CF1}"/>
              </a:ext>
            </a:extLst>
          </p:cNvPr>
          <p:cNvSpPr/>
          <p:nvPr/>
        </p:nvSpPr>
        <p:spPr>
          <a:xfrm>
            <a:off x="10196285" y="1832428"/>
            <a:ext cx="1197428" cy="6259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a typeface="맑은 고딕"/>
              </a:rPr>
              <a:t>rank</a:t>
            </a:r>
            <a:r>
              <a:rPr lang="ko-KR" altLang="en-US" sz="1000" dirty="0">
                <a:ea typeface="맑은 고딕"/>
              </a:rPr>
              <a:t>==3</a:t>
            </a:r>
            <a:endParaRPr lang="ko-KR" altLang="en-US" sz="1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E83412-1ACA-141E-4E80-6DEED1D6C98F}"/>
              </a:ext>
            </a:extLst>
          </p:cNvPr>
          <p:cNvCxnSpPr/>
          <p:nvPr/>
        </p:nvCxnSpPr>
        <p:spPr>
          <a:xfrm flipH="1">
            <a:off x="10474324" y="2411639"/>
            <a:ext cx="219529" cy="488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221A48-4AAB-B701-FFFC-E1CC3E4AEE60}"/>
              </a:ext>
            </a:extLst>
          </p:cNvPr>
          <p:cNvCxnSpPr/>
          <p:nvPr/>
        </p:nvCxnSpPr>
        <p:spPr>
          <a:xfrm>
            <a:off x="10773228" y="2418443"/>
            <a:ext cx="306614" cy="47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DD22119E-F51F-1D72-7387-9B88B7F08D2C}"/>
              </a:ext>
            </a:extLst>
          </p:cNvPr>
          <p:cNvSpPr/>
          <p:nvPr/>
        </p:nvSpPr>
        <p:spPr>
          <a:xfrm>
            <a:off x="10051142" y="2966357"/>
            <a:ext cx="771071" cy="57150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a typeface="맑은 고딕"/>
              </a:rPr>
              <a:t>c*</a:t>
            </a:r>
            <a:r>
              <a:rPr lang="ko-KR" altLang="en-US" sz="1000" dirty="0" err="1">
                <a:ea typeface="맑은 고딕"/>
              </a:rPr>
              <a:t>time</a:t>
            </a:r>
            <a:endParaRPr lang="ko-KR" altLang="en-US" sz="1000" dirty="0" err="1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21D36DDE-393B-DA05-CB02-954CCD1BE707}"/>
              </a:ext>
            </a:extLst>
          </p:cNvPr>
          <p:cNvSpPr/>
          <p:nvPr/>
        </p:nvSpPr>
        <p:spPr>
          <a:xfrm>
            <a:off x="11012714" y="3011714"/>
            <a:ext cx="888999" cy="47171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a typeface="맑은 고딕"/>
              </a:rPr>
              <a:t>rank</a:t>
            </a:r>
            <a:r>
              <a:rPr lang="ko-KR" altLang="en-US" sz="1000" dirty="0">
                <a:ea typeface="맑은 고딕"/>
              </a:rPr>
              <a:t>==4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A943AB-FDFB-ED51-8D3E-816824E55432}"/>
              </a:ext>
            </a:extLst>
          </p:cNvPr>
          <p:cNvCxnSpPr/>
          <p:nvPr/>
        </p:nvCxnSpPr>
        <p:spPr>
          <a:xfrm flipH="1">
            <a:off x="11195503" y="3495674"/>
            <a:ext cx="228600" cy="660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009040A7-27E8-B92B-B713-2443DA3B1EB5}"/>
              </a:ext>
            </a:extLst>
          </p:cNvPr>
          <p:cNvSpPr/>
          <p:nvPr/>
        </p:nvSpPr>
        <p:spPr>
          <a:xfrm>
            <a:off x="9234713" y="5760357"/>
            <a:ext cx="1596571" cy="75292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start</a:t>
            </a:r>
            <a:endParaRPr lang="ko-KR" altLang="en-US" dirty="0" err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212238-ABD2-B8B0-F298-2A4E6D2EDF00}"/>
              </a:ext>
            </a:extLst>
          </p:cNvPr>
          <p:cNvCxnSpPr/>
          <p:nvPr/>
        </p:nvCxnSpPr>
        <p:spPr>
          <a:xfrm flipH="1">
            <a:off x="6850317" y="4951545"/>
            <a:ext cx="1817" cy="1458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64E9C8D-F443-995E-6B23-E2B5222C4CC4}"/>
              </a:ext>
            </a:extLst>
          </p:cNvPr>
          <p:cNvCxnSpPr/>
          <p:nvPr/>
        </p:nvCxnSpPr>
        <p:spPr>
          <a:xfrm>
            <a:off x="6926943" y="6346370"/>
            <a:ext cx="2175326" cy="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CA54B1-F3B3-617D-0946-F9F3848F7EFD}"/>
              </a:ext>
            </a:extLst>
          </p:cNvPr>
          <p:cNvCxnSpPr/>
          <p:nvPr/>
        </p:nvCxnSpPr>
        <p:spPr>
          <a:xfrm>
            <a:off x="8194594" y="5457106"/>
            <a:ext cx="1005113" cy="587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F357E6-A532-4D26-156E-3089F5A64FC3}"/>
              </a:ext>
            </a:extLst>
          </p:cNvPr>
          <p:cNvCxnSpPr/>
          <p:nvPr/>
        </p:nvCxnSpPr>
        <p:spPr>
          <a:xfrm>
            <a:off x="10239502" y="3535232"/>
            <a:ext cx="52613" cy="2148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B8331387-56B9-826F-129F-A1CE2BE5CF87}"/>
              </a:ext>
            </a:extLst>
          </p:cNvPr>
          <p:cNvSpPr/>
          <p:nvPr/>
        </p:nvSpPr>
        <p:spPr>
          <a:xfrm>
            <a:off x="10794999" y="4172856"/>
            <a:ext cx="934357" cy="54428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ea typeface="맑은 고딕"/>
              </a:rPr>
              <a:t>d</a:t>
            </a:r>
            <a:r>
              <a:rPr lang="ko-KR" altLang="en-US" sz="1000" dirty="0">
                <a:ea typeface="맑은 고딕"/>
              </a:rPr>
              <a:t>*</a:t>
            </a:r>
            <a:r>
              <a:rPr lang="ko-KR" altLang="en-US" sz="1000" err="1">
                <a:ea typeface="맑은 고딕"/>
              </a:rPr>
              <a:t>time</a:t>
            </a:r>
            <a:endParaRPr lang="ko-KR" sz="1000" err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5818E92-2876-CFBD-DACC-5F8449EED065}"/>
              </a:ext>
            </a:extLst>
          </p:cNvPr>
          <p:cNvCxnSpPr/>
          <p:nvPr/>
        </p:nvCxnSpPr>
        <p:spPr>
          <a:xfrm flipH="1">
            <a:off x="10895749" y="4727099"/>
            <a:ext cx="292100" cy="1014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542F2E-BA0C-F77E-EF08-9812680A43D0}"/>
              </a:ext>
            </a:extLst>
          </p:cNvPr>
          <p:cNvSpPr txBox="1"/>
          <p:nvPr/>
        </p:nvSpPr>
        <p:spPr>
          <a:xfrm>
            <a:off x="7084785" y="3873499"/>
            <a:ext cx="426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898C45-5AB5-4FB3-854F-A674E7D1ADAB}"/>
              </a:ext>
            </a:extLst>
          </p:cNvPr>
          <p:cNvSpPr txBox="1"/>
          <p:nvPr/>
        </p:nvSpPr>
        <p:spPr>
          <a:xfrm>
            <a:off x="8001000" y="3873499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F</a:t>
            </a:r>
            <a:endParaRPr lang="ko-KR" altLang="en-US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A96C67-89BC-09E8-2A67-8F749622C643}"/>
              </a:ext>
            </a:extLst>
          </p:cNvPr>
          <p:cNvSpPr txBox="1"/>
          <p:nvPr/>
        </p:nvSpPr>
        <p:spPr>
          <a:xfrm>
            <a:off x="7864927" y="4825998"/>
            <a:ext cx="42635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500" dirty="0" err="1">
                <a:ea typeface="맑은 고딕"/>
              </a:rPr>
              <a:t>T</a:t>
            </a:r>
            <a:endParaRPr lang="ko-KR" altLang="en-US" sz="1500"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7A9A0-0B5C-E1F8-978A-8040500DA982}"/>
              </a:ext>
            </a:extLst>
          </p:cNvPr>
          <p:cNvSpPr txBox="1"/>
          <p:nvPr/>
        </p:nvSpPr>
        <p:spPr>
          <a:xfrm>
            <a:off x="9125856" y="3165927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F</a:t>
            </a:r>
            <a:endParaRPr lang="ko-KR" altLang="en-US" dirty="0" err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A5CF39-6919-8CCA-D87A-653844A94F6D}"/>
              </a:ext>
            </a:extLst>
          </p:cNvPr>
          <p:cNvSpPr txBox="1"/>
          <p:nvPr/>
        </p:nvSpPr>
        <p:spPr>
          <a:xfrm>
            <a:off x="10305141" y="2431141"/>
            <a:ext cx="426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095004-4CAB-4EB3-094A-6C825D2734C9}"/>
              </a:ext>
            </a:extLst>
          </p:cNvPr>
          <p:cNvSpPr txBox="1"/>
          <p:nvPr/>
        </p:nvSpPr>
        <p:spPr>
          <a:xfrm>
            <a:off x="11076212" y="2476498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F</a:t>
            </a:r>
            <a:endParaRPr lang="ko-KR" altLang="en-US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842A46-DBE9-14D4-A60C-38360BD39B5C}"/>
              </a:ext>
            </a:extLst>
          </p:cNvPr>
          <p:cNvSpPr txBox="1"/>
          <p:nvPr/>
        </p:nvSpPr>
        <p:spPr>
          <a:xfrm>
            <a:off x="11030854" y="3565068"/>
            <a:ext cx="426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5898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306</cp:revision>
  <dcterms:created xsi:type="dcterms:W3CDTF">2024-01-23T07:49:06Z</dcterms:created>
  <dcterms:modified xsi:type="dcterms:W3CDTF">2024-01-24T09:31:13Z</dcterms:modified>
</cp:coreProperties>
</file>