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299" r:id="rId12"/>
    <p:sldId id="300" r:id="rId13"/>
    <p:sldId id="301" r:id="rId14"/>
    <p:sldId id="302" r:id="rId15"/>
    <p:sldId id="303" r:id="rId16"/>
    <p:sldId id="304" r:id="rId17"/>
    <p:sldId id="279" r:id="rId18"/>
    <p:sldId id="278" r:id="rId19"/>
    <p:sldId id="271" r:id="rId20"/>
    <p:sldId id="281" r:id="rId21"/>
    <p:sldId id="272" r:id="rId22"/>
    <p:sldId id="282" r:id="rId23"/>
    <p:sldId id="283" r:id="rId24"/>
    <p:sldId id="288" r:id="rId25"/>
    <p:sldId id="292" r:id="rId26"/>
    <p:sldId id="293" r:id="rId27"/>
    <p:sldId id="294" r:id="rId28"/>
    <p:sldId id="290" r:id="rId29"/>
    <p:sldId id="259" r:id="rId30"/>
    <p:sldId id="260" r:id="rId31"/>
    <p:sldId id="261" r:id="rId32"/>
    <p:sldId id="26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1776" y="-9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2020-01-02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94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5574" y="4267199"/>
            <a:ext cx="1143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920750"/>
            <a:ext cx="10922000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건물승인날짜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노후도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869140" y="3527453"/>
            <a:ext cx="7667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5450" y="936625"/>
            <a:ext cx="6165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64" y="939800"/>
            <a:ext cx="4897436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4584698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 승인날짜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건물승인날짜를 이용하여 건물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노후도에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따른 화재 발생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584698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화재발생 일자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화재발생일자를  이용하여 계절별 화재발생  빈도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58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6139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3356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2" y="933450"/>
            <a:ext cx="3600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941388"/>
            <a:ext cx="360000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4584698"/>
            <a:ext cx="414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상대적 분류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면적에 따라 용도가 바뀐다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면적에 따른 다양한 형태의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주거환경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단독주택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기숙사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아파트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등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13" y="936625"/>
            <a:ext cx="4383087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60800" y="4584698"/>
            <a:ext cx="42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lnd_us_sttn_nm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토지이용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상황명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단독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bldng_us_classfctn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건물용도명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rgnl_ar_nm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용도지역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지구명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주거지역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데이터 합산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null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값 전처리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9100" y="4571998"/>
            <a:ext cx="421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건물구조 통합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931862"/>
            <a:ext cx="3780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9573" y="936608"/>
            <a:ext cx="3780000" cy="26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58151" y="933451"/>
            <a:ext cx="3780000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95105" y="4095234"/>
            <a:ext cx="38651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건물면적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 바닥면적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-&gt;300 ㎡,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-&gt;200 ㎡ = 300 ㎡ </a:t>
            </a: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605" y="4095234"/>
            <a:ext cx="40334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연면적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각층 바닥면적의 합계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-&gt;300 ㎡,  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-&gt;200 ㎡ =  500 ㎡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3405" y="4095234"/>
            <a:ext cx="3323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토지면적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바닥면적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+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기타 잔여 땅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705" y="5733534"/>
            <a:ext cx="1199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건물면적 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연면적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 행 제거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이상치가 큰 연면적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토지면적의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결측치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를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중간값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(median)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으로 치환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962516" y="5067300"/>
            <a:ext cx="2098684" cy="596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907" y="24510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807" y="2451098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인구의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1706005" y="2651153"/>
            <a:ext cx="891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52107" y="31749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이용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08007" y="1384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792107" y="19430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19107" y="25526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3213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71507" y="38607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09607" y="44322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</p:cNvCxnSpPr>
          <p:nvPr/>
        </p:nvCxnSpPr>
        <p:spPr>
          <a:xfrm flipV="1">
            <a:off x="6983671" y="1562100"/>
            <a:ext cx="979229" cy="1812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6983671" y="2143153"/>
            <a:ext cx="80843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6983671" y="2752753"/>
            <a:ext cx="935436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6983671" y="3375053"/>
            <a:ext cx="99893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6983671" y="3375053"/>
            <a:ext cx="108783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6983671" y="3375053"/>
            <a:ext cx="1125936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71507" y="50291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69907" y="5638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69907" y="61848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6983671" y="3375053"/>
            <a:ext cx="1087836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6983671" y="3375053"/>
            <a:ext cx="986236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6983671" y="3375053"/>
            <a:ext cx="986236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74307" y="7619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소화전과의 거리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49207" y="7619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9" name="직선 화살표 연결선 48"/>
          <p:cNvCxnSpPr>
            <a:stCxn id="47" idx="3"/>
            <a:endCxn id="48" idx="1"/>
          </p:cNvCxnSpPr>
          <p:nvPr/>
        </p:nvCxnSpPr>
        <p:spPr>
          <a:xfrm>
            <a:off x="6805871" y="962053"/>
            <a:ext cx="64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" y="946151"/>
            <a:ext cx="5816601" cy="35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939800"/>
            <a:ext cx="5854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00238" y="5640402"/>
            <a:ext cx="73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08516" y="46990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99754" y="54786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1654" y="38022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990580"/>
            <a:ext cx="10071100" cy="25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3721099"/>
            <a:ext cx="10110787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1307" y="21081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" y="471169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119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안전센터와의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614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279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124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 변수 튜닝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예측결과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865418" y="1929225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0919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3087" y="1929225"/>
            <a:ext cx="2494892" cy="2494892"/>
            <a:chOff x="3523087" y="1929225"/>
            <a:chExt cx="2494892" cy="2494892"/>
          </a:xfrm>
        </p:grpSpPr>
        <p:sp>
          <p:nvSpPr>
            <p:cNvPr id="31" name="타원 30"/>
            <p:cNvSpPr/>
            <p:nvPr/>
          </p:nvSpPr>
          <p:spPr>
            <a:xfrm>
              <a:off x="3875101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690142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523087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58588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180756" y="1929225"/>
            <a:ext cx="2494892" cy="2494892"/>
            <a:chOff x="6180756" y="1929225"/>
            <a:chExt cx="2494892" cy="2494892"/>
          </a:xfrm>
        </p:grpSpPr>
        <p:sp>
          <p:nvSpPr>
            <p:cNvPr id="43" name="타원 42"/>
            <p:cNvSpPr/>
            <p:nvPr/>
          </p:nvSpPr>
          <p:spPr>
            <a:xfrm>
              <a:off x="6532770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347811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180756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16257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838424" y="1929225"/>
            <a:ext cx="2494892" cy="2494892"/>
            <a:chOff x="8838424" y="1929225"/>
            <a:chExt cx="2494892" cy="2494892"/>
          </a:xfrm>
        </p:grpSpPr>
        <p:sp>
          <p:nvSpPr>
            <p:cNvPr id="49" name="타원 48"/>
            <p:cNvSpPr/>
            <p:nvPr/>
          </p:nvSpPr>
          <p:spPr>
            <a:xfrm>
              <a:off x="9190438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9005479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838424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73925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494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2610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60279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17947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4458588" y="2582401"/>
            <a:ext cx="699619" cy="8163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16"/>
          <p:cNvSpPr>
            <a:spLocks noEditPoints="1"/>
          </p:cNvSpPr>
          <p:nvPr/>
        </p:nvSpPr>
        <p:spPr bwMode="auto">
          <a:xfrm>
            <a:off x="7262306" y="2546605"/>
            <a:ext cx="331788" cy="831850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745517" y="2479702"/>
            <a:ext cx="680701" cy="837496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9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-2745138" y="-627576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-1810265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1697023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245300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53105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3105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1521665" y="2218146"/>
            <a:ext cx="1105422" cy="1028276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54811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95999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5999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54811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4811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54811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43798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43798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43798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43798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Freeform 11"/>
          <p:cNvSpPr>
            <a:spLocks noEditPoints="1"/>
          </p:cNvSpPr>
          <p:nvPr/>
        </p:nvSpPr>
        <p:spPr bwMode="auto">
          <a:xfrm>
            <a:off x="6680685" y="2134759"/>
            <a:ext cx="919428" cy="10728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1824275" y="4414033"/>
            <a:ext cx="436751" cy="1095011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75294" y="4333803"/>
            <a:ext cx="1007829" cy="1239974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931886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931886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968343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68343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3401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973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080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705</Words>
  <Application>Microsoft Office PowerPoint</Application>
  <PresentationFormat>사용자 지정</PresentationFormat>
  <Paragraphs>225</Paragraphs>
  <Slides>32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222</cp:revision>
  <dcterms:created xsi:type="dcterms:W3CDTF">2015-12-26T03:16:43Z</dcterms:created>
  <dcterms:modified xsi:type="dcterms:W3CDTF">2020-01-02T02:30:32Z</dcterms:modified>
</cp:coreProperties>
</file>