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95" r:id="rId9"/>
    <p:sldId id="267" r:id="rId10"/>
    <p:sldId id="277" r:id="rId11"/>
    <p:sldId id="280" r:id="rId12"/>
    <p:sldId id="279" r:id="rId13"/>
    <p:sldId id="269" r:id="rId14"/>
    <p:sldId id="278" r:id="rId15"/>
    <p:sldId id="270" r:id="rId16"/>
    <p:sldId id="271" r:id="rId17"/>
    <p:sldId id="281" r:id="rId18"/>
    <p:sldId id="272" r:id="rId19"/>
    <p:sldId id="273" r:id="rId20"/>
    <p:sldId id="286" r:id="rId21"/>
    <p:sldId id="287" r:id="rId22"/>
    <p:sldId id="282" r:id="rId23"/>
    <p:sldId id="283" r:id="rId24"/>
    <p:sldId id="284" r:id="rId25"/>
    <p:sldId id="296" r:id="rId26"/>
    <p:sldId id="288" r:id="rId27"/>
    <p:sldId id="292" r:id="rId28"/>
    <p:sldId id="293" r:id="rId29"/>
    <p:sldId id="294" r:id="rId30"/>
    <p:sldId id="290" r:id="rId31"/>
    <p:sldId id="259" r:id="rId32"/>
    <p:sldId id="260" r:id="rId33"/>
    <p:sldId id="261" r:id="rId34"/>
    <p:sldId id="262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55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4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4510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4510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6511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607" y="3543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건물건축면적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307" y="3530598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연면적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 층수의 합으로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 flipV="1">
            <a:off x="1718705" y="3730653"/>
            <a:ext cx="119660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5607" y="4622798"/>
            <a:ext cx="551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건물용도분류명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7807" y="4622798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공통된 부분끼리 비교하여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5750258" y="4822853"/>
            <a:ext cx="657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992571" y="35274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4807" y="28828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4007" y="86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807" y="16509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1807" y="22605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5307" y="2920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35686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307" y="41401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6996371" y="1063653"/>
            <a:ext cx="757636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96371" y="18510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96371" y="24606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96371" y="30829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96371" y="30829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96371" y="30829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84207" y="47370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82607" y="53466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82607" y="5892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96371" y="30829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96371" y="30829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96371" y="30829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99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4615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1959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9461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5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5450" y="936625"/>
            <a:ext cx="6165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264" y="939800"/>
            <a:ext cx="489743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0" y="4584698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 승인날짜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건물승인날짜를 이용하여 건물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노후도에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따른 화재 발생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584698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화재발생 일자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화재발생일자를  이용하여 계절별 화재발생  빈도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608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99754" y="54786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61654" y="38022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562" y="933450"/>
            <a:ext cx="36000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4300" y="941388"/>
            <a:ext cx="3600000" cy="32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0" y="4584698"/>
            <a:ext cx="4140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상대적 분류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면적에 따라 용도가 바뀐다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.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면적에 따른 다양한 형태의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주거환경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단독주택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기숙사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아파트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등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43813" y="936625"/>
            <a:ext cx="4383087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860800" y="4584698"/>
            <a:ext cx="42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lnd_us_sttn_nm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토지이용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상황명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단독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bldng_us_classfctn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건물용도명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주택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rgnl_ar_nm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용도지역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지구명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(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주거지역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데이터 합산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null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값 전처리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9100" y="4571998"/>
            <a:ext cx="421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•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 pitchFamily="18" charset="-127"/>
                <a:ea typeface="바탕" pitchFamily="18" charset="-127"/>
              </a:rPr>
              <a:t>건물구조 통합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 pitchFamily="18" charset="-127"/>
              <a:ea typeface="바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931862"/>
            <a:ext cx="378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9573" y="936608"/>
            <a:ext cx="3780000" cy="26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58151" y="933451"/>
            <a:ext cx="378000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5105" y="4095234"/>
            <a:ext cx="31918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건물면적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 바닥면적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-&gt;300 ,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-&gt;200 = 300</a:t>
            </a: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605" y="4095234"/>
            <a:ext cx="32447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연면적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각층 바닥면적의 합계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-&gt;300,  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-&gt;200  =  500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83405" y="4095234"/>
            <a:ext cx="33233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토지면적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바탕"/>
              <a:ea typeface="바탕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건축물의 바닥면적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+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기타 잔여 땅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705" y="5733534"/>
            <a:ext cx="1199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건물면적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연면적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인 행 제거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이상치가 큰 연면적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토지면적의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결측치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를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중간값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(median)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바탕"/>
                <a:ea typeface="바탕"/>
              </a:rPr>
              <a:t>으로 치환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962516" y="5067300"/>
            <a:ext cx="2098684" cy="596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0925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차원축소</a:t>
            </a:r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(PCA)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614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279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1245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 변수 튜닝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예측결과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9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42931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한계점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43401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9734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080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406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ross-validation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730</Words>
  <Application>Microsoft Office PowerPoint</Application>
  <PresentationFormat>사용자 지정</PresentationFormat>
  <Paragraphs>230</Paragraphs>
  <Slides>34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5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214</cp:revision>
  <dcterms:created xsi:type="dcterms:W3CDTF">2015-12-26T03:16:43Z</dcterms:created>
  <dcterms:modified xsi:type="dcterms:W3CDTF">2019-12-31T06:56:12Z</dcterms:modified>
</cp:coreProperties>
</file>