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2" r:id="rId11"/>
    <p:sldId id="269" r:id="rId12"/>
    <p:sldId id="278" r:id="rId13"/>
    <p:sldId id="279" r:id="rId14"/>
    <p:sldId id="270" r:id="rId15"/>
    <p:sldId id="271" r:id="rId16"/>
    <p:sldId id="272" r:id="rId17"/>
    <p:sldId id="281" r:id="rId18"/>
    <p:sldId id="273" r:id="rId19"/>
    <p:sldId id="268" r:id="rId20"/>
    <p:sldId id="259" r:id="rId21"/>
    <p:sldId id="260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54" autoAdjust="0"/>
    <p:restoredTop sz="88079" autoAdjust="0"/>
  </p:normalViewPr>
  <p:slideViewPr>
    <p:cSldViewPr snapToGrid="0" showGuides="1">
      <p:cViewPr>
        <p:scale>
          <a:sx n="75" d="100"/>
          <a:sy n="75" d="100"/>
        </p:scale>
        <p:origin x="-1776" y="-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파생변수 생성</a:t>
            </a:r>
            <a:endParaRPr lang="en-US" altLang="ko-KR" dirty="0" smtClean="0"/>
          </a:p>
          <a:p>
            <a:r>
              <a:rPr lang="en-US" altLang="ko-KR" dirty="0" smtClean="0"/>
              <a:t>bldng_us2: </a:t>
            </a:r>
            <a:r>
              <a:rPr lang="ko-KR" altLang="en-US" dirty="0" smtClean="0"/>
              <a:t>상대적으로 용도적용을 달리하는 건축물과 절대적으로 용도적용을 받는 건축물을 나눔</a:t>
            </a:r>
            <a:endParaRPr lang="en-US" altLang="ko-KR" dirty="0" smtClean="0"/>
          </a:p>
          <a:p>
            <a:r>
              <a:rPr lang="en-US" altLang="ko-KR" dirty="0" smtClean="0"/>
              <a:t>bldng_archtctr2: </a:t>
            </a:r>
            <a:r>
              <a:rPr lang="ko-KR" altLang="en-US" dirty="0" smtClean="0"/>
              <a:t>구조를 만들 때 사용한 재료별로 분류</a:t>
            </a:r>
            <a:endParaRPr lang="en-US" altLang="ko-KR" dirty="0" smtClean="0"/>
          </a:p>
          <a:p>
            <a:r>
              <a:rPr lang="ko-KR" altLang="en-US" dirty="0" smtClean="0"/>
              <a:t>나무</a:t>
            </a:r>
            <a:endParaRPr lang="en-US" altLang="ko-KR" dirty="0" smtClean="0"/>
          </a:p>
          <a:p>
            <a:r>
              <a:rPr lang="ko-KR" altLang="en-US" dirty="0" smtClean="0"/>
              <a:t>돌</a:t>
            </a:r>
            <a:endParaRPr lang="en-US" altLang="ko-KR" dirty="0" smtClean="0"/>
          </a:p>
          <a:p>
            <a:r>
              <a:rPr lang="ko-KR" altLang="en-US" dirty="0" smtClean="0"/>
              <a:t>철근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콘크리트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인명피해 예방 및 예측에는 중요도가 </a:t>
            </a:r>
            <a:r>
              <a:rPr lang="ko-KR" altLang="en-US" dirty="0" err="1" smtClean="0"/>
              <a:t>높아보이나</a:t>
            </a:r>
            <a:r>
              <a:rPr lang="ko-KR" altLang="en-US" dirty="0" smtClean="0"/>
              <a:t> 화재발생 예측에는 별 다른 관계가 </a:t>
            </a:r>
            <a:r>
              <a:rPr lang="ko-KR" altLang="en-US" dirty="0" err="1" smtClean="0"/>
              <a:t>없어보임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소방법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44</a:t>
            </a:r>
            <a:r>
              <a:rPr lang="ko-KR" altLang="en-US" dirty="0" smtClean="0"/>
              <a:t>조 의거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 개정된 내용에 의하면 거의 모든 건물이 최소 </a:t>
            </a:r>
            <a:r>
              <a:rPr lang="en-US" altLang="ko-KR" dirty="0" smtClean="0"/>
              <a:t>140m </a:t>
            </a:r>
            <a:r>
              <a:rPr lang="ko-KR" altLang="en-US" dirty="0" smtClean="0"/>
              <a:t>이내에 소방용수시설이 </a:t>
            </a:r>
            <a:r>
              <a:rPr lang="ko-KR" altLang="en-US" dirty="0" err="1" smtClean="0"/>
              <a:t>설치되어야함</a:t>
            </a:r>
            <a:endParaRPr lang="ko-KR" altLang="en-US" dirty="0" smtClean="0"/>
          </a:p>
          <a:p>
            <a:pPr>
              <a:buFontTx/>
              <a:buNone/>
            </a:pPr>
            <a:r>
              <a:rPr lang="en-US" altLang="ko-KR" dirty="0" smtClean="0"/>
              <a:t>- 1992</a:t>
            </a:r>
            <a:r>
              <a:rPr lang="ko-KR" altLang="en-US" dirty="0" smtClean="0"/>
              <a:t>년 이후에 건축승인이 되었고 </a:t>
            </a:r>
            <a:r>
              <a:rPr lang="en-US" altLang="ko-KR" dirty="0" smtClean="0"/>
              <a:t>140m</a:t>
            </a:r>
            <a:r>
              <a:rPr lang="ko-KR" altLang="en-US" dirty="0" smtClean="0"/>
              <a:t>이내에 소방용수시설이 없는 건물은 불법으로 지정하는 변수를 만듦</a:t>
            </a:r>
            <a:r>
              <a:rPr lang="en-US" altLang="ko-KR" dirty="0" smtClean="0"/>
              <a:t>(legality)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17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907" y="10286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480" y="1473200"/>
            <a:ext cx="693242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907" y="10286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2892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5707" y="3263898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 분류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3007" y="382269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 분류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 flipV="1">
            <a:off x="1324119" y="3463953"/>
            <a:ext cx="981588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3"/>
            <a:endCxn id="33" idx="1"/>
          </p:cNvCxnSpPr>
          <p:nvPr/>
        </p:nvCxnSpPr>
        <p:spPr>
          <a:xfrm>
            <a:off x="1324119" y="3489353"/>
            <a:ext cx="9688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평균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평균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79107" y="28828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149143" y="1063653"/>
            <a:ext cx="604864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149143" y="1851053"/>
            <a:ext cx="655664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7149143" y="2460653"/>
            <a:ext cx="782664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149143" y="3082953"/>
            <a:ext cx="846164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149143" y="3082953"/>
            <a:ext cx="93506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149143" y="3082953"/>
            <a:ext cx="973164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7149143" y="3082953"/>
            <a:ext cx="935064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7149143" y="3082953"/>
            <a:ext cx="833464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7149143" y="3082953"/>
            <a:ext cx="833464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062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2907" y="2908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4207" y="3784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2107" y="46989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</p:cNvCxnSpPr>
          <p:nvPr/>
        </p:nvCxnSpPr>
        <p:spPr>
          <a:xfrm flipV="1">
            <a:off x="3632200" y="3987800"/>
            <a:ext cx="584200" cy="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</p:cNvCxnSpPr>
          <p:nvPr/>
        </p:nvCxnSpPr>
        <p:spPr>
          <a:xfrm>
            <a:off x="3632200" y="3990182"/>
            <a:ext cx="317500" cy="950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</p:cNvCxnSpPr>
          <p:nvPr/>
        </p:nvCxnSpPr>
        <p:spPr>
          <a:xfrm flipV="1">
            <a:off x="3632200" y="30988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34" y="14859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69574" y="97103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9321800" y="29972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>
            <a:off x="9056291" y="41667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43894" y="26288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43894" y="43941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800" y="1162050"/>
            <a:ext cx="5802796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9963" y="1155700"/>
            <a:ext cx="5875337" cy="29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아래쪽 화살표 9"/>
          <p:cNvSpPr/>
          <p:nvPr/>
        </p:nvSpPr>
        <p:spPr>
          <a:xfrm>
            <a:off x="4708516" y="4414842"/>
            <a:ext cx="264320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5838" y="539910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높을수록 화재발생비율 감소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20" y="12954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44" y="42084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4607" y="37337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6238" y="5526102"/>
            <a:ext cx="8161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건물승인일자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최소 거리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legality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 변수 생성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 descr="캡처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10" y="1117588"/>
            <a:ext cx="9549616" cy="3200412"/>
          </a:xfrm>
          <a:prstGeom prst="rect">
            <a:avLst/>
          </a:prstGeom>
        </p:spPr>
      </p:pic>
      <p:pic>
        <p:nvPicPr>
          <p:cNvPr id="13" name="그림 12" descr="캡처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34" y="4616464"/>
            <a:ext cx="9477561" cy="4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9754" y="3830599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754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340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973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544</Words>
  <Application>Microsoft Office PowerPoint</Application>
  <PresentationFormat>사용자 지정</PresentationFormat>
  <Paragraphs>192</Paragraphs>
  <Slides>23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146</cp:revision>
  <dcterms:created xsi:type="dcterms:W3CDTF">2015-12-26T03:16:43Z</dcterms:created>
  <dcterms:modified xsi:type="dcterms:W3CDTF">2019-12-30T03:42:23Z</dcterms:modified>
</cp:coreProperties>
</file>