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79" r:id="rId12"/>
    <p:sldId id="269" r:id="rId13"/>
    <p:sldId id="278" r:id="rId14"/>
    <p:sldId id="270" r:id="rId15"/>
    <p:sldId id="271" r:id="rId16"/>
    <p:sldId id="281" r:id="rId17"/>
    <p:sldId id="272" r:id="rId18"/>
    <p:sldId id="273" r:id="rId19"/>
    <p:sldId id="282" r:id="rId20"/>
    <p:sldId id="283" r:id="rId21"/>
    <p:sldId id="284" r:id="rId22"/>
    <p:sldId id="268" r:id="rId23"/>
    <p:sldId id="259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558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7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07" y="3543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건물건축면적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07" y="3530598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연면적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층수의 합으로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1718705" y="3730653"/>
            <a:ext cx="119660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607" y="4622798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건물용도분류명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807" y="462279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공통된 부분끼리 비교하여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5750258" y="4822853"/>
            <a:ext cx="657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200" y="946150"/>
            <a:ext cx="5816600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40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566</Words>
  <Application>Microsoft Office PowerPoint</Application>
  <PresentationFormat>사용자 지정</PresentationFormat>
  <Paragraphs>192</Paragraphs>
  <Slides>26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182</cp:revision>
  <dcterms:created xsi:type="dcterms:W3CDTF">2015-12-26T03:16:43Z</dcterms:created>
  <dcterms:modified xsi:type="dcterms:W3CDTF">2019-12-30T06:49:50Z</dcterms:modified>
</cp:coreProperties>
</file>