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95" r:id="rId9"/>
    <p:sldId id="267" r:id="rId10"/>
    <p:sldId id="277" r:id="rId11"/>
    <p:sldId id="280" r:id="rId12"/>
    <p:sldId id="279" r:id="rId13"/>
    <p:sldId id="269" r:id="rId14"/>
    <p:sldId id="278" r:id="rId15"/>
    <p:sldId id="270" r:id="rId16"/>
    <p:sldId id="271" r:id="rId17"/>
    <p:sldId id="281" r:id="rId18"/>
    <p:sldId id="272" r:id="rId19"/>
    <p:sldId id="273" r:id="rId20"/>
    <p:sldId id="286" r:id="rId21"/>
    <p:sldId id="287" r:id="rId22"/>
    <p:sldId id="282" r:id="rId23"/>
    <p:sldId id="283" r:id="rId24"/>
    <p:sldId id="284" r:id="rId25"/>
    <p:sldId id="296" r:id="rId26"/>
    <p:sldId id="288" r:id="rId27"/>
    <p:sldId id="292" r:id="rId28"/>
    <p:sldId id="293" r:id="rId29"/>
    <p:sldId id="294" r:id="rId30"/>
    <p:sldId id="290" r:id="rId31"/>
    <p:sldId id="259" r:id="rId32"/>
    <p:sldId id="260" r:id="rId33"/>
    <p:sldId id="261" r:id="rId34"/>
    <p:sldId id="26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55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607" y="3543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건물건축면적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307" y="3530598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연면적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층수의 합으로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1718705" y="3730653"/>
            <a:ext cx="119660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607" y="4622798"/>
            <a:ext cx="551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건물용도분류명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7807" y="462279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공통된 부분끼리 비교하여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5750258" y="4822853"/>
            <a:ext cx="657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992571" y="35274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07" y="28828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6996371" y="1063653"/>
            <a:ext cx="757636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96371" y="18510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96371" y="24606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96371" y="30829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96371" y="30829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96371" y="30829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96371" y="30829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96371" y="30829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96371" y="30829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9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615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1959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9461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5846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따른 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9754" y="54786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2" y="933450"/>
            <a:ext cx="360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941388"/>
            <a:ext cx="36000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4584698"/>
            <a:ext cx="41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상대적 분류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따라 용도가 바뀐다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따른 다양한 형태의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주거환경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기숙사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아파트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등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13" y="936625"/>
            <a:ext cx="438308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60800" y="4584698"/>
            <a:ext cx="42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lnd_us_sttn_nm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토지이용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상황명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bldng_us_classfctn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건물용도명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rgnl_ar_nm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용도지역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지구명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주거지역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데이터 합산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null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값 전처리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4571998"/>
            <a:ext cx="421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건물구조 통합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1918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 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= 300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244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 =  500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323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차원축소</a:t>
            </a:r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(PCA)</a:t>
            </a: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124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튜닝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예측결과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3401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973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08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406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Cross-validation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730</Words>
  <Application>Microsoft Office PowerPoint</Application>
  <PresentationFormat>사용자 지정</PresentationFormat>
  <Paragraphs>230</Paragraphs>
  <Slides>34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214</cp:revision>
  <dcterms:created xsi:type="dcterms:W3CDTF">2015-12-26T03:16:43Z</dcterms:created>
  <dcterms:modified xsi:type="dcterms:W3CDTF">2019-12-31T07:17:44Z</dcterms:modified>
</cp:coreProperties>
</file>