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67" r:id="rId9"/>
    <p:sldId id="277" r:id="rId10"/>
    <p:sldId id="280" r:id="rId11"/>
    <p:sldId id="269" r:id="rId12"/>
    <p:sldId id="278" r:id="rId13"/>
    <p:sldId id="270" r:id="rId14"/>
    <p:sldId id="279" r:id="rId15"/>
    <p:sldId id="271" r:id="rId16"/>
    <p:sldId id="281" r:id="rId17"/>
    <p:sldId id="272" r:id="rId18"/>
    <p:sldId id="273" r:id="rId19"/>
    <p:sldId id="282" r:id="rId20"/>
    <p:sldId id="283" r:id="rId21"/>
    <p:sldId id="284" r:id="rId22"/>
    <p:sldId id="268" r:id="rId23"/>
    <p:sldId id="259" r:id="rId24"/>
    <p:sldId id="260" r:id="rId25"/>
    <p:sldId id="261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4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-558" y="-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화재발생일시는</a:t>
            </a:r>
            <a:r>
              <a:rPr lang="ko-KR" altLang="en-US" dirty="0" smtClean="0"/>
              <a:t> 년도와 월로 나누어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월은 다시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겨울의 사계절을 나타내는 계절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건물용도는 </a:t>
            </a:r>
            <a:endParaRPr lang="en-US" altLang="ko-KR" dirty="0" smtClean="0"/>
          </a:p>
          <a:p>
            <a:r>
              <a:rPr lang="ko-KR" altLang="en-US" dirty="0" err="1" smtClean="0"/>
              <a:t>건물채수와</a:t>
            </a:r>
            <a:r>
              <a:rPr lang="ko-KR" altLang="en-US" dirty="0" smtClean="0"/>
              <a:t> 건물 지하 지상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컬럼으로</a:t>
            </a:r>
            <a:r>
              <a:rPr lang="ko-KR" altLang="en-US" dirty="0" smtClean="0"/>
              <a:t> 건물 </a:t>
            </a:r>
            <a:r>
              <a:rPr lang="ko-KR" altLang="en-US" dirty="0" err="1" smtClean="0"/>
              <a:t>한채당</a:t>
            </a:r>
            <a:r>
              <a:rPr lang="ko-KR" altLang="en-US" dirty="0" smtClean="0"/>
              <a:t> 지상 층수와 지하</a:t>
            </a:r>
            <a:r>
              <a:rPr lang="ko-KR" altLang="en-US" baseline="0" dirty="0" smtClean="0"/>
              <a:t> 층수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건물의 지상과 지하를 합친 총합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건물 용도 분류명은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17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5574" y="4267199"/>
            <a:ext cx="11432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07" y="9397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00" y="1447800"/>
            <a:ext cx="9156700" cy="499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3273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소화전과의 거리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5907" y="33273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>
            <a:off x="1992571" y="3527453"/>
            <a:ext cx="64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007" y="44830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건물채수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907" y="44830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지상 층수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907" y="51053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지하 층수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8207" y="1777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8207" y="2285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11107" y="19684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6899791" y="19780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6899791" y="21685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3107" y="41020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82607" y="3035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2607" y="35686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2607" y="41274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4622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82607" y="51561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607" y="57022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403143" y="32353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403143" y="37687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>
            <a:off x="7403143" y="43021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403143" y="43021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403143" y="43021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403143" y="43021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3"/>
            <a:endCxn id="41" idx="1"/>
          </p:cNvCxnSpPr>
          <p:nvPr/>
        </p:nvCxnSpPr>
        <p:spPr>
          <a:xfrm>
            <a:off x="1324119" y="4683153"/>
            <a:ext cx="105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0" idx="3"/>
            <a:endCxn id="42" idx="1"/>
          </p:cNvCxnSpPr>
          <p:nvPr/>
        </p:nvCxnSpPr>
        <p:spPr>
          <a:xfrm>
            <a:off x="1324119" y="4683153"/>
            <a:ext cx="1057788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 flipV="1">
            <a:off x="1858192" y="1368453"/>
            <a:ext cx="56181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64807" y="28828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이용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4007" y="8635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4807" y="16509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1807" y="22605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상복합용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95307" y="29209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4207" y="35686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2307" y="41401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6996371" y="1063653"/>
            <a:ext cx="757636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6996371" y="1851053"/>
            <a:ext cx="808436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 flipV="1">
            <a:off x="6996371" y="2460653"/>
            <a:ext cx="935436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6996371" y="3082953"/>
            <a:ext cx="99893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6996371" y="3082953"/>
            <a:ext cx="108783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6996371" y="3082953"/>
            <a:ext cx="1125936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65100" y="1168398"/>
            <a:ext cx="4157992" cy="3587810"/>
            <a:chOff x="165100" y="1168398"/>
            <a:chExt cx="4157992" cy="3587810"/>
          </a:xfrm>
        </p:grpSpPr>
        <p:sp>
          <p:nvSpPr>
            <p:cNvPr id="11" name="TextBox 10"/>
            <p:cNvSpPr txBox="1"/>
            <p:nvPr/>
          </p:nvSpPr>
          <p:spPr>
            <a:xfrm>
              <a:off x="165100" y="2793998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용도지역지구명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0007" y="11683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주거지역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0007" y="17017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상업지역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0007" y="2235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녹지지역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20007" y="2743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0007" y="32765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농림지역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0007" y="3809998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자연환경보전지역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20007" y="4356098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용도미지정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75" name="직선 화살표 연결선 74"/>
          <p:cNvCxnSpPr>
            <a:stCxn id="11" idx="3"/>
            <a:endCxn id="55" idx="1"/>
          </p:cNvCxnSpPr>
          <p:nvPr/>
        </p:nvCxnSpPr>
        <p:spPr>
          <a:xfrm flipV="1">
            <a:off x="1858192" y="1901853"/>
            <a:ext cx="561815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1" idx="3"/>
            <a:endCxn id="59" idx="1"/>
          </p:cNvCxnSpPr>
          <p:nvPr/>
        </p:nvCxnSpPr>
        <p:spPr>
          <a:xfrm flipV="1">
            <a:off x="1858192" y="2943253"/>
            <a:ext cx="561815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1" idx="3"/>
            <a:endCxn id="61" idx="1"/>
          </p:cNvCxnSpPr>
          <p:nvPr/>
        </p:nvCxnSpPr>
        <p:spPr>
          <a:xfrm>
            <a:off x="1858192" y="2994053"/>
            <a:ext cx="56181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1" idx="3"/>
            <a:endCxn id="63" idx="1"/>
          </p:cNvCxnSpPr>
          <p:nvPr/>
        </p:nvCxnSpPr>
        <p:spPr>
          <a:xfrm>
            <a:off x="1858192" y="2994053"/>
            <a:ext cx="561815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1" idx="3"/>
            <a:endCxn id="64" idx="1"/>
          </p:cNvCxnSpPr>
          <p:nvPr/>
        </p:nvCxnSpPr>
        <p:spPr>
          <a:xfrm>
            <a:off x="1858192" y="2994053"/>
            <a:ext cx="561815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3"/>
            <a:endCxn id="57" idx="1"/>
          </p:cNvCxnSpPr>
          <p:nvPr/>
        </p:nvCxnSpPr>
        <p:spPr>
          <a:xfrm flipV="1">
            <a:off x="1858192" y="2435253"/>
            <a:ext cx="561815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84207" y="47370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임야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82607" y="53466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공공용지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82607" y="58927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/>
          <p:cNvCxnSpPr>
            <a:stCxn id="31" idx="3"/>
            <a:endCxn id="130" idx="1"/>
          </p:cNvCxnSpPr>
          <p:nvPr/>
        </p:nvCxnSpPr>
        <p:spPr>
          <a:xfrm>
            <a:off x="6996371" y="3082953"/>
            <a:ext cx="1087836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31" idx="3"/>
            <a:endCxn id="131" idx="1"/>
          </p:cNvCxnSpPr>
          <p:nvPr/>
        </p:nvCxnSpPr>
        <p:spPr>
          <a:xfrm>
            <a:off x="6996371" y="3082953"/>
            <a:ext cx="986236" cy="246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31" idx="3"/>
            <a:endCxn id="132" idx="1"/>
          </p:cNvCxnSpPr>
          <p:nvPr/>
        </p:nvCxnSpPr>
        <p:spPr>
          <a:xfrm>
            <a:off x="6996371" y="3082953"/>
            <a:ext cx="986236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62607" y="53212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67607" y="5321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7607" y="59308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0" name="직선 화살표 연결선 169"/>
          <p:cNvCxnSpPr>
            <a:stCxn id="166" idx="3"/>
            <a:endCxn id="167" idx="1"/>
          </p:cNvCxnSpPr>
          <p:nvPr/>
        </p:nvCxnSpPr>
        <p:spPr>
          <a:xfrm>
            <a:off x="1597240" y="55213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68" idx="1"/>
          </p:cNvCxnSpPr>
          <p:nvPr/>
        </p:nvCxnSpPr>
        <p:spPr>
          <a:xfrm>
            <a:off x="1562100" y="55118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9934" y="14097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9274" y="89483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461500" y="29210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9195991" y="40905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3594" y="25526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594" y="43179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35607" y="14731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4607" y="1473198"/>
            <a:ext cx="473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 발생 일시로 정렬 후 이전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>
            <a:stCxn id="166" idx="3"/>
            <a:endCxn id="49" idx="1"/>
          </p:cNvCxnSpPr>
          <p:nvPr/>
        </p:nvCxnSpPr>
        <p:spPr>
          <a:xfrm>
            <a:off x="1394899" y="16732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907" y="23748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7807" y="2374898"/>
            <a:ext cx="505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기준으로 인구의 평균을 구해서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1706005" y="2574953"/>
            <a:ext cx="891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200" y="946150"/>
            <a:ext cx="5816600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939800"/>
            <a:ext cx="58547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00238" y="5640402"/>
            <a:ext cx="734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가까울수록 화재발생률 증가 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구간화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08516" y="4699000"/>
            <a:ext cx="2643206" cy="7731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20" y="13208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44" y="41703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07" y="36829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1500" y="990580"/>
            <a:ext cx="10071100" cy="259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513" y="3721099"/>
            <a:ext cx="10110787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1307" y="21081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" y="4711698"/>
            <a:ext cx="1872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119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안전센터와의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2235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CONTENTS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2235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CONTENTS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9754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6" name="그룹 95"/>
          <p:cNvGrpSpPr/>
          <p:nvPr/>
        </p:nvGrpSpPr>
        <p:grpSpPr>
          <a:xfrm>
            <a:off x="865418" y="1929225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00919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23087" y="1929225"/>
            <a:ext cx="2494892" cy="2494892"/>
            <a:chOff x="3523087" y="1929225"/>
            <a:chExt cx="2494892" cy="2494892"/>
          </a:xfrm>
        </p:grpSpPr>
        <p:sp>
          <p:nvSpPr>
            <p:cNvPr id="31" name="타원 30"/>
            <p:cNvSpPr/>
            <p:nvPr/>
          </p:nvSpPr>
          <p:spPr>
            <a:xfrm>
              <a:off x="3875101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690142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3523087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58588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180756" y="1929225"/>
            <a:ext cx="2494892" cy="2494892"/>
            <a:chOff x="6180756" y="1929225"/>
            <a:chExt cx="2494892" cy="2494892"/>
          </a:xfrm>
        </p:grpSpPr>
        <p:sp>
          <p:nvSpPr>
            <p:cNvPr id="43" name="타원 42"/>
            <p:cNvSpPr/>
            <p:nvPr/>
          </p:nvSpPr>
          <p:spPr>
            <a:xfrm>
              <a:off x="6532770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347811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180756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16257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838424" y="1929225"/>
            <a:ext cx="2494892" cy="2494892"/>
            <a:chOff x="8838424" y="1929225"/>
            <a:chExt cx="2494892" cy="2494892"/>
          </a:xfrm>
        </p:grpSpPr>
        <p:sp>
          <p:nvSpPr>
            <p:cNvPr id="49" name="타원 48"/>
            <p:cNvSpPr/>
            <p:nvPr/>
          </p:nvSpPr>
          <p:spPr>
            <a:xfrm>
              <a:off x="9190438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9005479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8838424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773925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494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02610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60279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017947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Freeform 11"/>
          <p:cNvSpPr>
            <a:spLocks noEditPoints="1"/>
          </p:cNvSpPr>
          <p:nvPr/>
        </p:nvSpPr>
        <p:spPr bwMode="auto">
          <a:xfrm>
            <a:off x="4458588" y="2582401"/>
            <a:ext cx="699619" cy="8163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Freeform 16"/>
          <p:cNvSpPr>
            <a:spLocks noEditPoints="1"/>
          </p:cNvSpPr>
          <p:nvPr/>
        </p:nvSpPr>
        <p:spPr bwMode="auto">
          <a:xfrm>
            <a:off x="7262306" y="2546605"/>
            <a:ext cx="331788" cy="831850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9745517" y="2479702"/>
            <a:ext cx="680701" cy="837496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6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-2745138" y="-627576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-1810265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1697023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-245300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53105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53105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1521665" y="2218146"/>
            <a:ext cx="1105422" cy="1028276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54811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95999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95999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54811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154811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54811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43798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43798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43798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43798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Freeform 11"/>
          <p:cNvSpPr>
            <a:spLocks noEditPoints="1"/>
          </p:cNvSpPr>
          <p:nvPr/>
        </p:nvSpPr>
        <p:spPr bwMode="auto">
          <a:xfrm>
            <a:off x="6680685" y="2134759"/>
            <a:ext cx="919428" cy="10728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Freeform 16"/>
          <p:cNvSpPr>
            <a:spLocks noEditPoints="1"/>
          </p:cNvSpPr>
          <p:nvPr/>
        </p:nvSpPr>
        <p:spPr bwMode="auto">
          <a:xfrm>
            <a:off x="1824275" y="4414033"/>
            <a:ext cx="436751" cy="1095011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675294" y="4333803"/>
            <a:ext cx="1007829" cy="1239974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4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2931886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931886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968343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968343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340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973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0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540</Words>
  <Application>Microsoft Office PowerPoint</Application>
  <PresentationFormat>사용자 지정</PresentationFormat>
  <Paragraphs>188</Paragraphs>
  <Slides>26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173</cp:revision>
  <dcterms:created xsi:type="dcterms:W3CDTF">2015-12-26T03:16:43Z</dcterms:created>
  <dcterms:modified xsi:type="dcterms:W3CDTF">2019-12-30T06:31:25Z</dcterms:modified>
</cp:coreProperties>
</file>