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4" r:id="rId5"/>
    <p:sldId id="275" r:id="rId6"/>
    <p:sldId id="266" r:id="rId7"/>
    <p:sldId id="276" r:id="rId8"/>
    <p:sldId id="267" r:id="rId9"/>
    <p:sldId id="277" r:id="rId10"/>
    <p:sldId id="269" r:id="rId11"/>
    <p:sldId id="278" r:id="rId12"/>
    <p:sldId id="279" r:id="rId13"/>
    <p:sldId id="270" r:id="rId14"/>
    <p:sldId id="271" r:id="rId15"/>
    <p:sldId id="272" r:id="rId16"/>
    <p:sldId id="273" r:id="rId17"/>
    <p:sldId id="268" r:id="rId18"/>
    <p:sldId id="259" r:id="rId19"/>
    <p:sldId id="260" r:id="rId20"/>
    <p:sldId id="261" r:id="rId21"/>
    <p:sldId id="26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52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4" autoAdjust="0"/>
    <p:restoredTop sz="94660" autoAdjust="0"/>
  </p:normalViewPr>
  <p:slideViewPr>
    <p:cSldViewPr snapToGrid="0" showGuides="1">
      <p:cViewPr>
        <p:scale>
          <a:sx n="75" d="100"/>
          <a:sy n="75" d="100"/>
        </p:scale>
        <p:origin x="-55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BFE3-1987-431F-9ACC-CFB2889229E8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D6058-F788-43F4-88E5-8D6AB3C6D6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어떤 설명변수가 종속변수에 강한 영향력을 미치는지 모르기 때문에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여 개의 설명 변수를 모두 넣어 변수의 중요도를 파악했고</a:t>
            </a:r>
            <a:endParaRPr lang="en-US" altLang="ko-KR" dirty="0" smtClean="0"/>
          </a:p>
          <a:p>
            <a:r>
              <a:rPr lang="ko-KR" altLang="en-US" dirty="0" smtClean="0"/>
              <a:t>중요도가 높은 설명 변수를 위주로  변수를</a:t>
            </a:r>
            <a:r>
              <a:rPr lang="ko-KR" altLang="en-US" baseline="0" dirty="0" smtClean="0"/>
              <a:t> 가공하고 선택하여 예측력을 높이려고 하였음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2436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004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473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222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395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5219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874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2182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9813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504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7106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9E9D-02CF-44C0-B29B-64076E061AAD}" type="datetimeFigureOut">
              <a:rPr lang="ko-KR" altLang="en-US" smtClean="0"/>
              <a:pPr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78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r="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4762501" y="-9525"/>
            <a:ext cx="7429498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5057774" y="-9525"/>
            <a:ext cx="7134225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9849" y="2783100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김해시</a:t>
            </a:r>
            <a:endParaRPr lang="ko-KR" altLang="en-US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1750" y="3215326"/>
            <a:ext cx="5727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 예측모델 개발</a:t>
            </a:r>
            <a:endParaRPr lang="ko-KR" altLang="en-US" sz="4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15574" y="4267199"/>
            <a:ext cx="11432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520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907" y="1028698"/>
            <a:ext cx="945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 중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결측치가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80%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이상이면서 화재 발생과 상관이 없다고 판단되는 변수 제거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( 20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 개 제거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007" y="18922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5707" y="189229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3007" y="245109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>
            <a:off x="1617105" y="2092353"/>
            <a:ext cx="6886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14" idx="1"/>
          </p:cNvCxnSpPr>
          <p:nvPr/>
        </p:nvCxnSpPr>
        <p:spPr>
          <a:xfrm>
            <a:off x="1617105" y="2092353"/>
            <a:ext cx="675902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807" y="2451098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가을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겨울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화살표 연결선 22"/>
          <p:cNvCxnSpPr>
            <a:stCxn id="14" idx="3"/>
            <a:endCxn id="21" idx="1"/>
          </p:cNvCxnSpPr>
          <p:nvPr/>
        </p:nvCxnSpPr>
        <p:spPr>
          <a:xfrm>
            <a:off x="2726139" y="2651153"/>
            <a:ext cx="3796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007" y="3289298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건물용도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05707" y="3263898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상대적 분류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93007" y="3822698"/>
            <a:ext cx="1273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절대적 분류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화살표 연결선 34"/>
          <p:cNvCxnSpPr>
            <a:stCxn id="27" idx="3"/>
            <a:endCxn id="30" idx="1"/>
          </p:cNvCxnSpPr>
          <p:nvPr/>
        </p:nvCxnSpPr>
        <p:spPr>
          <a:xfrm flipV="1">
            <a:off x="1324119" y="3463953"/>
            <a:ext cx="981588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7" idx="3"/>
            <a:endCxn id="33" idx="1"/>
          </p:cNvCxnSpPr>
          <p:nvPr/>
        </p:nvCxnSpPr>
        <p:spPr>
          <a:xfrm>
            <a:off x="1324119" y="3489353"/>
            <a:ext cx="96888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1007" y="4483098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건물채수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81907" y="4483098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지상 층수 평균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81907" y="5105398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지하 층수 평균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98207" y="1777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98207" y="2285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지하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11107" y="1968498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지상과 지하 총합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화살표 연결선 49"/>
          <p:cNvCxnSpPr>
            <a:stCxn id="46" idx="3"/>
            <a:endCxn id="48" idx="1"/>
          </p:cNvCxnSpPr>
          <p:nvPr/>
        </p:nvCxnSpPr>
        <p:spPr>
          <a:xfrm>
            <a:off x="6899791" y="1978053"/>
            <a:ext cx="511316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7" idx="3"/>
            <a:endCxn id="48" idx="1"/>
          </p:cNvCxnSpPr>
          <p:nvPr/>
        </p:nvCxnSpPr>
        <p:spPr>
          <a:xfrm flipV="1">
            <a:off x="6899791" y="2168553"/>
            <a:ext cx="511316" cy="31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33107" y="410209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 분류명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82607" y="30352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82607" y="35686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</a:t>
            </a:r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82607" y="41274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82607" y="46227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농업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82607" y="51561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문교사회</a:t>
            </a:r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82607" y="57022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  <a:endCxn id="36" idx="1"/>
          </p:cNvCxnSpPr>
          <p:nvPr/>
        </p:nvCxnSpPr>
        <p:spPr>
          <a:xfrm flipV="1">
            <a:off x="7403143" y="3235353"/>
            <a:ext cx="579464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7403143" y="3768753"/>
            <a:ext cx="579464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>
            <a:off x="7403143" y="4302153"/>
            <a:ext cx="579464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7403143" y="4302153"/>
            <a:ext cx="579464" cy="52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7403143" y="4302153"/>
            <a:ext cx="579464" cy="105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7403143" y="4302153"/>
            <a:ext cx="579464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0" idx="3"/>
            <a:endCxn id="41" idx="1"/>
          </p:cNvCxnSpPr>
          <p:nvPr/>
        </p:nvCxnSpPr>
        <p:spPr>
          <a:xfrm>
            <a:off x="1324119" y="4683153"/>
            <a:ext cx="1057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0" idx="3"/>
            <a:endCxn id="42" idx="1"/>
          </p:cNvCxnSpPr>
          <p:nvPr/>
        </p:nvCxnSpPr>
        <p:spPr>
          <a:xfrm>
            <a:off x="1324119" y="4683153"/>
            <a:ext cx="1057788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 flipV="1">
            <a:off x="1858192" y="1368453"/>
            <a:ext cx="561815" cy="162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79107" y="288289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 분류명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54007" y="8635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04807" y="16509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31807" y="22605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상복합용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95307" y="29209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84207" y="35686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22307" y="41401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  <a:endCxn id="36" idx="1"/>
          </p:cNvCxnSpPr>
          <p:nvPr/>
        </p:nvCxnSpPr>
        <p:spPr>
          <a:xfrm flipV="1">
            <a:off x="7149143" y="1063653"/>
            <a:ext cx="604864" cy="201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7149143" y="1851053"/>
            <a:ext cx="655664" cy="123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 flipV="1">
            <a:off x="7149143" y="2460653"/>
            <a:ext cx="782664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7149143" y="3082953"/>
            <a:ext cx="846164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7149143" y="3082953"/>
            <a:ext cx="935064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7149143" y="3082953"/>
            <a:ext cx="973164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165100" y="1168398"/>
            <a:ext cx="4157992" cy="3587810"/>
            <a:chOff x="165100" y="1168398"/>
            <a:chExt cx="4157992" cy="3587810"/>
          </a:xfrm>
        </p:grpSpPr>
        <p:sp>
          <p:nvSpPr>
            <p:cNvPr id="11" name="TextBox 10"/>
            <p:cNvSpPr txBox="1"/>
            <p:nvPr/>
          </p:nvSpPr>
          <p:spPr>
            <a:xfrm>
              <a:off x="165100" y="2793998"/>
              <a:ext cx="1693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용도지역지구명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20007" y="11683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주거지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역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20007" y="17017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상업지역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20007" y="2235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녹지지역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20007" y="2743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20007" y="32765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농</a:t>
              </a:r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림</a:t>
              </a:r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20007" y="3809998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자연환경보</a:t>
              </a:r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</a:t>
              </a:r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20007" y="4356098"/>
              <a:ext cx="1273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용도미지정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75" name="직선 화살표 연결선 74"/>
          <p:cNvCxnSpPr>
            <a:stCxn id="11" idx="3"/>
            <a:endCxn id="55" idx="1"/>
          </p:cNvCxnSpPr>
          <p:nvPr/>
        </p:nvCxnSpPr>
        <p:spPr>
          <a:xfrm flipV="1">
            <a:off x="1858192" y="1901853"/>
            <a:ext cx="561815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11" idx="3"/>
            <a:endCxn id="59" idx="1"/>
          </p:cNvCxnSpPr>
          <p:nvPr/>
        </p:nvCxnSpPr>
        <p:spPr>
          <a:xfrm flipV="1">
            <a:off x="1858192" y="2943253"/>
            <a:ext cx="561815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1" idx="3"/>
            <a:endCxn id="61" idx="1"/>
          </p:cNvCxnSpPr>
          <p:nvPr/>
        </p:nvCxnSpPr>
        <p:spPr>
          <a:xfrm>
            <a:off x="1858192" y="2994053"/>
            <a:ext cx="561815" cy="48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1" idx="3"/>
            <a:endCxn id="63" idx="1"/>
          </p:cNvCxnSpPr>
          <p:nvPr/>
        </p:nvCxnSpPr>
        <p:spPr>
          <a:xfrm>
            <a:off x="1858192" y="2994053"/>
            <a:ext cx="561815" cy="10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11" idx="3"/>
            <a:endCxn id="64" idx="1"/>
          </p:cNvCxnSpPr>
          <p:nvPr/>
        </p:nvCxnSpPr>
        <p:spPr>
          <a:xfrm>
            <a:off x="1858192" y="2994053"/>
            <a:ext cx="561815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" idx="3"/>
            <a:endCxn id="57" idx="1"/>
          </p:cNvCxnSpPr>
          <p:nvPr/>
        </p:nvCxnSpPr>
        <p:spPr>
          <a:xfrm flipV="1">
            <a:off x="1858192" y="2435253"/>
            <a:ext cx="561815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084207" y="47370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야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982607" y="53466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공공용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982607" y="58927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특수토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4" name="직선 화살표 연결선 133"/>
          <p:cNvCxnSpPr>
            <a:stCxn id="31" idx="3"/>
            <a:endCxn id="130" idx="1"/>
          </p:cNvCxnSpPr>
          <p:nvPr/>
        </p:nvCxnSpPr>
        <p:spPr>
          <a:xfrm>
            <a:off x="7149143" y="3082953"/>
            <a:ext cx="935064" cy="185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31" idx="3"/>
            <a:endCxn id="131" idx="1"/>
          </p:cNvCxnSpPr>
          <p:nvPr/>
        </p:nvCxnSpPr>
        <p:spPr>
          <a:xfrm>
            <a:off x="7149143" y="3082953"/>
            <a:ext cx="833464" cy="246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31" idx="3"/>
            <a:endCxn id="132" idx="1"/>
          </p:cNvCxnSpPr>
          <p:nvPr/>
        </p:nvCxnSpPr>
        <p:spPr>
          <a:xfrm>
            <a:off x="7149143" y="3082953"/>
            <a:ext cx="833464" cy="300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62607" y="53212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267607" y="53212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267607" y="59308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0" name="직선 화살표 연결선 169"/>
          <p:cNvCxnSpPr>
            <a:stCxn id="166" idx="3"/>
            <a:endCxn id="167" idx="1"/>
          </p:cNvCxnSpPr>
          <p:nvPr/>
        </p:nvCxnSpPr>
        <p:spPr>
          <a:xfrm>
            <a:off x="1597240" y="5521353"/>
            <a:ext cx="6703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endCxn id="168" idx="1"/>
          </p:cNvCxnSpPr>
          <p:nvPr/>
        </p:nvCxnSpPr>
        <p:spPr>
          <a:xfrm>
            <a:off x="1562100" y="5511800"/>
            <a:ext cx="705507" cy="61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235607" y="147319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습도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94607" y="1473198"/>
            <a:ext cx="4062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 발생 일시로 정렬 후 이전 값으로 대체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8" name="직선 화살표 연결선 67"/>
          <p:cNvCxnSpPr>
            <a:stCxn id="166" idx="3"/>
            <a:endCxn id="49" idx="1"/>
          </p:cNvCxnSpPr>
          <p:nvPr/>
        </p:nvCxnSpPr>
        <p:spPr>
          <a:xfrm>
            <a:off x="1394899" y="1673253"/>
            <a:ext cx="9997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38" y="1485900"/>
            <a:ext cx="3281362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15107" y="9270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9307" y="27050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5507" y="37718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석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9307" y="4800598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철골콘크리트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026" idx="3"/>
            <a:endCxn id="13" idx="1"/>
          </p:cNvCxnSpPr>
          <p:nvPr/>
        </p:nvCxnSpPr>
        <p:spPr>
          <a:xfrm flipV="1">
            <a:off x="3632200" y="3971953"/>
            <a:ext cx="883307" cy="1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26" idx="3"/>
            <a:endCxn id="14" idx="1"/>
          </p:cNvCxnSpPr>
          <p:nvPr/>
        </p:nvCxnSpPr>
        <p:spPr>
          <a:xfrm>
            <a:off x="3632200" y="3990182"/>
            <a:ext cx="807107" cy="1010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26" idx="3"/>
            <a:endCxn id="12" idx="1"/>
          </p:cNvCxnSpPr>
          <p:nvPr/>
        </p:nvCxnSpPr>
        <p:spPr>
          <a:xfrm flipV="1">
            <a:off x="3632200" y="2905153"/>
            <a:ext cx="807107" cy="1085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39900" y="1123950"/>
            <a:ext cx="86106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9263" y="1193800"/>
            <a:ext cx="86010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493" y="29670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693378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6" name="그룹 95"/>
          <p:cNvGrpSpPr/>
          <p:nvPr/>
        </p:nvGrpSpPr>
        <p:grpSpPr>
          <a:xfrm>
            <a:off x="865418" y="1929225"/>
            <a:ext cx="2494892" cy="2494892"/>
            <a:chOff x="865418" y="1929225"/>
            <a:chExt cx="2494892" cy="2494892"/>
          </a:xfrm>
        </p:grpSpPr>
        <p:sp>
          <p:nvSpPr>
            <p:cNvPr id="2" name="타원 1"/>
            <p:cNvSpPr/>
            <p:nvPr/>
          </p:nvSpPr>
          <p:spPr>
            <a:xfrm>
              <a:off x="1217432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32473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5418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00919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3523087" y="1929225"/>
            <a:ext cx="2494892" cy="2494892"/>
            <a:chOff x="3523087" y="1929225"/>
            <a:chExt cx="2494892" cy="2494892"/>
          </a:xfrm>
        </p:grpSpPr>
        <p:sp>
          <p:nvSpPr>
            <p:cNvPr id="31" name="타원 30"/>
            <p:cNvSpPr/>
            <p:nvPr/>
          </p:nvSpPr>
          <p:spPr>
            <a:xfrm>
              <a:off x="3875101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690142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3523087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458588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6180756" y="1929225"/>
            <a:ext cx="2494892" cy="2494892"/>
            <a:chOff x="6180756" y="1929225"/>
            <a:chExt cx="2494892" cy="2494892"/>
          </a:xfrm>
        </p:grpSpPr>
        <p:sp>
          <p:nvSpPr>
            <p:cNvPr id="43" name="타원 42"/>
            <p:cNvSpPr/>
            <p:nvPr/>
          </p:nvSpPr>
          <p:spPr>
            <a:xfrm>
              <a:off x="6532770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6347811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180756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116257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8838424" y="1929225"/>
            <a:ext cx="2494892" cy="2494892"/>
            <a:chOff x="8838424" y="1929225"/>
            <a:chExt cx="2494892" cy="2494892"/>
          </a:xfrm>
        </p:grpSpPr>
        <p:sp>
          <p:nvSpPr>
            <p:cNvPr id="49" name="타원 48"/>
            <p:cNvSpPr/>
            <p:nvPr/>
          </p:nvSpPr>
          <p:spPr>
            <a:xfrm>
              <a:off x="9190438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9005479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8838424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773925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44941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02610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360279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017947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Freeform 11"/>
          <p:cNvSpPr>
            <a:spLocks noEditPoints="1"/>
          </p:cNvSpPr>
          <p:nvPr/>
        </p:nvSpPr>
        <p:spPr bwMode="auto">
          <a:xfrm>
            <a:off x="4458588" y="2582401"/>
            <a:ext cx="699619" cy="816399"/>
          </a:xfrm>
          <a:custGeom>
            <a:avLst/>
            <a:gdLst>
              <a:gd name="T0" fmla="*/ 2682 w 3954"/>
              <a:gd name="T1" fmla="*/ 3695 h 4614"/>
              <a:gd name="T2" fmla="*/ 946 w 3954"/>
              <a:gd name="T3" fmla="*/ 2392 h 4614"/>
              <a:gd name="T4" fmla="*/ 2681 w 3954"/>
              <a:gd name="T5" fmla="*/ 2392 h 4614"/>
              <a:gd name="T6" fmla="*/ 267 w 3954"/>
              <a:gd name="T7" fmla="*/ 904 h 4614"/>
              <a:gd name="T8" fmla="*/ 267 w 3954"/>
              <a:gd name="T9" fmla="*/ 207 h 4614"/>
              <a:gd name="T10" fmla="*/ 1879 w 3954"/>
              <a:gd name="T11" fmla="*/ 5 h 4614"/>
              <a:gd name="T12" fmla="*/ 2061 w 3954"/>
              <a:gd name="T13" fmla="*/ 58 h 4614"/>
              <a:gd name="T14" fmla="*/ 2210 w 3954"/>
              <a:gd name="T15" fmla="*/ 165 h 4614"/>
              <a:gd name="T16" fmla="*/ 2317 w 3954"/>
              <a:gd name="T17" fmla="*/ 315 h 4614"/>
              <a:gd name="T18" fmla="*/ 2882 w 3954"/>
              <a:gd name="T19" fmla="*/ 431 h 4614"/>
              <a:gd name="T20" fmla="*/ 3105 w 3954"/>
              <a:gd name="T21" fmla="*/ 468 h 4614"/>
              <a:gd name="T22" fmla="*/ 3301 w 3954"/>
              <a:gd name="T23" fmla="*/ 569 h 4614"/>
              <a:gd name="T24" fmla="*/ 3454 w 3954"/>
              <a:gd name="T25" fmla="*/ 722 h 4614"/>
              <a:gd name="T26" fmla="*/ 3555 w 3954"/>
              <a:gd name="T27" fmla="*/ 917 h 4614"/>
              <a:gd name="T28" fmla="*/ 3590 w 3954"/>
              <a:gd name="T29" fmla="*/ 1140 h 4614"/>
              <a:gd name="T30" fmla="*/ 3656 w 3954"/>
              <a:gd name="T31" fmla="*/ 2593 h 4614"/>
              <a:gd name="T32" fmla="*/ 3724 w 3954"/>
              <a:gd name="T33" fmla="*/ 2688 h 4614"/>
              <a:gd name="T34" fmla="*/ 3954 w 3954"/>
              <a:gd name="T35" fmla="*/ 3888 h 4614"/>
              <a:gd name="T36" fmla="*/ 3927 w 3954"/>
              <a:gd name="T37" fmla="*/ 3980 h 4614"/>
              <a:gd name="T38" fmla="*/ 3856 w 3954"/>
              <a:gd name="T39" fmla="*/ 4034 h 4614"/>
              <a:gd name="T40" fmla="*/ 3153 w 3954"/>
              <a:gd name="T41" fmla="*/ 4044 h 4614"/>
              <a:gd name="T42" fmla="*/ 3055 w 3954"/>
              <a:gd name="T43" fmla="*/ 4018 h 4614"/>
              <a:gd name="T44" fmla="*/ 2994 w 3954"/>
              <a:gd name="T45" fmla="*/ 3947 h 4614"/>
              <a:gd name="T46" fmla="*/ 2984 w 3954"/>
              <a:gd name="T47" fmla="*/ 3849 h 4614"/>
              <a:gd name="T48" fmla="*/ 3228 w 3954"/>
              <a:gd name="T49" fmla="*/ 2648 h 4614"/>
              <a:gd name="T50" fmla="*/ 3309 w 3954"/>
              <a:gd name="T51" fmla="*/ 2563 h 4614"/>
              <a:gd name="T52" fmla="*/ 3339 w 3954"/>
              <a:gd name="T53" fmla="*/ 1071 h 4614"/>
              <a:gd name="T54" fmla="*/ 3281 w 3954"/>
              <a:gd name="T55" fmla="*/ 900 h 4614"/>
              <a:gd name="T56" fmla="*/ 3164 w 3954"/>
              <a:gd name="T57" fmla="*/ 768 h 4614"/>
              <a:gd name="T58" fmla="*/ 3004 w 3954"/>
              <a:gd name="T59" fmla="*/ 688 h 4614"/>
              <a:gd name="T60" fmla="*/ 2356 w 3954"/>
              <a:gd name="T61" fmla="*/ 673 h 4614"/>
              <a:gd name="T62" fmla="*/ 2286 w 3954"/>
              <a:gd name="T63" fmla="*/ 841 h 4614"/>
              <a:gd name="T64" fmla="*/ 2164 w 3954"/>
              <a:gd name="T65" fmla="*/ 976 h 4614"/>
              <a:gd name="T66" fmla="*/ 2275 w 3954"/>
              <a:gd name="T67" fmla="*/ 1076 h 4614"/>
              <a:gd name="T68" fmla="*/ 2486 w 3954"/>
              <a:gd name="T69" fmla="*/ 1217 h 4614"/>
              <a:gd name="T70" fmla="*/ 2653 w 3954"/>
              <a:gd name="T71" fmla="*/ 1407 h 4614"/>
              <a:gd name="T72" fmla="*/ 2769 w 3954"/>
              <a:gd name="T73" fmla="*/ 1634 h 4614"/>
              <a:gd name="T74" fmla="*/ 2826 w 3954"/>
              <a:gd name="T75" fmla="*/ 1891 h 4614"/>
              <a:gd name="T76" fmla="*/ 2826 w 3954"/>
              <a:gd name="T77" fmla="*/ 4366 h 4614"/>
              <a:gd name="T78" fmla="*/ 2772 w 3954"/>
              <a:gd name="T79" fmla="*/ 4493 h 4614"/>
              <a:gd name="T80" fmla="*/ 2668 w 3954"/>
              <a:gd name="T81" fmla="*/ 4582 h 4614"/>
              <a:gd name="T82" fmla="*/ 2532 w 3954"/>
              <a:gd name="T83" fmla="*/ 4614 h 4614"/>
              <a:gd name="T84" fmla="*/ 1007 w 3954"/>
              <a:gd name="T85" fmla="*/ 4599 h 4614"/>
              <a:gd name="T86" fmla="*/ 889 w 3954"/>
              <a:gd name="T87" fmla="*/ 4526 h 4614"/>
              <a:gd name="T88" fmla="*/ 816 w 3954"/>
              <a:gd name="T89" fmla="*/ 4411 h 4614"/>
              <a:gd name="T90" fmla="*/ 801 w 3954"/>
              <a:gd name="T91" fmla="*/ 1981 h 4614"/>
              <a:gd name="T92" fmla="*/ 835 w 3954"/>
              <a:gd name="T93" fmla="*/ 1717 h 4614"/>
              <a:gd name="T94" fmla="*/ 932 w 3954"/>
              <a:gd name="T95" fmla="*/ 1478 h 4614"/>
              <a:gd name="T96" fmla="*/ 1083 w 3954"/>
              <a:gd name="T97" fmla="*/ 1276 h 4614"/>
              <a:gd name="T98" fmla="*/ 1279 w 3954"/>
              <a:gd name="T99" fmla="*/ 1118 h 4614"/>
              <a:gd name="T100" fmla="*/ 1511 w 3954"/>
              <a:gd name="T101" fmla="*/ 1011 h 4614"/>
              <a:gd name="T102" fmla="*/ 1369 w 3954"/>
              <a:gd name="T103" fmla="*/ 878 h 4614"/>
              <a:gd name="T104" fmla="*/ 163 w 3954"/>
              <a:gd name="T105" fmla="*/ 1041 h 4614"/>
              <a:gd name="T106" fmla="*/ 70 w 3954"/>
              <a:gd name="T107" fmla="*/ 1012 h 4614"/>
              <a:gd name="T108" fmla="*/ 11 w 3954"/>
              <a:gd name="T109" fmla="*/ 937 h 4614"/>
              <a:gd name="T110" fmla="*/ 0 w 3954"/>
              <a:gd name="T111" fmla="*/ 232 h 4614"/>
              <a:gd name="T112" fmla="*/ 28 w 3954"/>
              <a:gd name="T113" fmla="*/ 135 h 4614"/>
              <a:gd name="T114" fmla="*/ 100 w 3954"/>
              <a:gd name="T115" fmla="*/ 76 h 4614"/>
              <a:gd name="T116" fmla="*/ 200 w 3954"/>
              <a:gd name="T117" fmla="*/ 68 h 4614"/>
              <a:gd name="T118" fmla="*/ 1407 w 3954"/>
              <a:gd name="T119" fmla="*/ 180 h 4614"/>
              <a:gd name="T120" fmla="*/ 1560 w 3954"/>
              <a:gd name="T121" fmla="*/ 62 h 4614"/>
              <a:gd name="T122" fmla="*/ 1745 w 3954"/>
              <a:gd name="T123" fmla="*/ 5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54" h="4614">
                <a:moveTo>
                  <a:pt x="946" y="3494"/>
                </a:moveTo>
                <a:lnTo>
                  <a:pt x="946" y="3695"/>
                </a:lnTo>
                <a:lnTo>
                  <a:pt x="2682" y="3695"/>
                </a:lnTo>
                <a:lnTo>
                  <a:pt x="2682" y="3494"/>
                </a:lnTo>
                <a:lnTo>
                  <a:pt x="946" y="3494"/>
                </a:lnTo>
                <a:close/>
                <a:moveTo>
                  <a:pt x="946" y="2392"/>
                </a:moveTo>
                <a:lnTo>
                  <a:pt x="946" y="2592"/>
                </a:lnTo>
                <a:lnTo>
                  <a:pt x="2681" y="2592"/>
                </a:lnTo>
                <a:lnTo>
                  <a:pt x="2681" y="2392"/>
                </a:lnTo>
                <a:lnTo>
                  <a:pt x="946" y="2392"/>
                </a:lnTo>
                <a:close/>
                <a:moveTo>
                  <a:pt x="267" y="207"/>
                </a:moveTo>
                <a:lnTo>
                  <a:pt x="267" y="904"/>
                </a:lnTo>
                <a:lnTo>
                  <a:pt x="385" y="879"/>
                </a:lnTo>
                <a:lnTo>
                  <a:pt x="385" y="233"/>
                </a:lnTo>
                <a:lnTo>
                  <a:pt x="267" y="207"/>
                </a:lnTo>
                <a:close/>
                <a:moveTo>
                  <a:pt x="1813" y="0"/>
                </a:moveTo>
                <a:lnTo>
                  <a:pt x="1813" y="0"/>
                </a:lnTo>
                <a:lnTo>
                  <a:pt x="1879" y="5"/>
                </a:lnTo>
                <a:lnTo>
                  <a:pt x="1942" y="16"/>
                </a:lnTo>
                <a:lnTo>
                  <a:pt x="2004" y="34"/>
                </a:lnTo>
                <a:lnTo>
                  <a:pt x="2061" y="58"/>
                </a:lnTo>
                <a:lnTo>
                  <a:pt x="2115" y="87"/>
                </a:lnTo>
                <a:lnTo>
                  <a:pt x="2165" y="124"/>
                </a:lnTo>
                <a:lnTo>
                  <a:pt x="2210" y="165"/>
                </a:lnTo>
                <a:lnTo>
                  <a:pt x="2251" y="211"/>
                </a:lnTo>
                <a:lnTo>
                  <a:pt x="2286" y="260"/>
                </a:lnTo>
                <a:lnTo>
                  <a:pt x="2317" y="315"/>
                </a:lnTo>
                <a:lnTo>
                  <a:pt x="2341" y="371"/>
                </a:lnTo>
                <a:lnTo>
                  <a:pt x="2358" y="431"/>
                </a:lnTo>
                <a:lnTo>
                  <a:pt x="2882" y="431"/>
                </a:lnTo>
                <a:lnTo>
                  <a:pt x="2959" y="436"/>
                </a:lnTo>
                <a:lnTo>
                  <a:pt x="3034" y="448"/>
                </a:lnTo>
                <a:lnTo>
                  <a:pt x="3105" y="468"/>
                </a:lnTo>
                <a:lnTo>
                  <a:pt x="3174" y="495"/>
                </a:lnTo>
                <a:lnTo>
                  <a:pt x="3239" y="528"/>
                </a:lnTo>
                <a:lnTo>
                  <a:pt x="3301" y="569"/>
                </a:lnTo>
                <a:lnTo>
                  <a:pt x="3357" y="615"/>
                </a:lnTo>
                <a:lnTo>
                  <a:pt x="3407" y="666"/>
                </a:lnTo>
                <a:lnTo>
                  <a:pt x="3454" y="722"/>
                </a:lnTo>
                <a:lnTo>
                  <a:pt x="3493" y="784"/>
                </a:lnTo>
                <a:lnTo>
                  <a:pt x="3527" y="848"/>
                </a:lnTo>
                <a:lnTo>
                  <a:pt x="3555" y="917"/>
                </a:lnTo>
                <a:lnTo>
                  <a:pt x="3575" y="989"/>
                </a:lnTo>
                <a:lnTo>
                  <a:pt x="3586" y="1063"/>
                </a:lnTo>
                <a:lnTo>
                  <a:pt x="3590" y="1140"/>
                </a:lnTo>
                <a:lnTo>
                  <a:pt x="3590" y="2551"/>
                </a:lnTo>
                <a:lnTo>
                  <a:pt x="3625" y="2569"/>
                </a:lnTo>
                <a:lnTo>
                  <a:pt x="3656" y="2593"/>
                </a:lnTo>
                <a:lnTo>
                  <a:pt x="3684" y="2621"/>
                </a:lnTo>
                <a:lnTo>
                  <a:pt x="3707" y="2653"/>
                </a:lnTo>
                <a:lnTo>
                  <a:pt x="3724" y="2688"/>
                </a:lnTo>
                <a:lnTo>
                  <a:pt x="3735" y="2725"/>
                </a:lnTo>
                <a:lnTo>
                  <a:pt x="3950" y="3853"/>
                </a:lnTo>
                <a:lnTo>
                  <a:pt x="3954" y="3888"/>
                </a:lnTo>
                <a:lnTo>
                  <a:pt x="3951" y="3922"/>
                </a:lnTo>
                <a:lnTo>
                  <a:pt x="3941" y="3953"/>
                </a:lnTo>
                <a:lnTo>
                  <a:pt x="3927" y="3980"/>
                </a:lnTo>
                <a:lnTo>
                  <a:pt x="3908" y="4002"/>
                </a:lnTo>
                <a:lnTo>
                  <a:pt x="3884" y="4022"/>
                </a:lnTo>
                <a:lnTo>
                  <a:pt x="3856" y="4034"/>
                </a:lnTo>
                <a:lnTo>
                  <a:pt x="3825" y="4043"/>
                </a:lnTo>
                <a:lnTo>
                  <a:pt x="3790" y="4044"/>
                </a:lnTo>
                <a:lnTo>
                  <a:pt x="3153" y="4044"/>
                </a:lnTo>
                <a:lnTo>
                  <a:pt x="3117" y="4041"/>
                </a:lnTo>
                <a:lnTo>
                  <a:pt x="3084" y="4032"/>
                </a:lnTo>
                <a:lnTo>
                  <a:pt x="3055" y="4018"/>
                </a:lnTo>
                <a:lnTo>
                  <a:pt x="3029" y="3998"/>
                </a:lnTo>
                <a:lnTo>
                  <a:pt x="3008" y="3976"/>
                </a:lnTo>
                <a:lnTo>
                  <a:pt x="2994" y="3947"/>
                </a:lnTo>
                <a:lnTo>
                  <a:pt x="2984" y="3917"/>
                </a:lnTo>
                <a:lnTo>
                  <a:pt x="2980" y="3884"/>
                </a:lnTo>
                <a:lnTo>
                  <a:pt x="2984" y="3849"/>
                </a:lnTo>
                <a:lnTo>
                  <a:pt x="3199" y="2719"/>
                </a:lnTo>
                <a:lnTo>
                  <a:pt x="3211" y="2683"/>
                </a:lnTo>
                <a:lnTo>
                  <a:pt x="3228" y="2648"/>
                </a:lnTo>
                <a:lnTo>
                  <a:pt x="3250" y="2615"/>
                </a:lnTo>
                <a:lnTo>
                  <a:pt x="3277" y="2587"/>
                </a:lnTo>
                <a:lnTo>
                  <a:pt x="3309" y="2563"/>
                </a:lnTo>
                <a:lnTo>
                  <a:pt x="3343" y="2545"/>
                </a:lnTo>
                <a:lnTo>
                  <a:pt x="3343" y="1135"/>
                </a:lnTo>
                <a:lnTo>
                  <a:pt x="3339" y="1071"/>
                </a:lnTo>
                <a:lnTo>
                  <a:pt x="3327" y="1011"/>
                </a:lnTo>
                <a:lnTo>
                  <a:pt x="3308" y="953"/>
                </a:lnTo>
                <a:lnTo>
                  <a:pt x="3281" y="900"/>
                </a:lnTo>
                <a:lnTo>
                  <a:pt x="3247" y="851"/>
                </a:lnTo>
                <a:lnTo>
                  <a:pt x="3208" y="808"/>
                </a:lnTo>
                <a:lnTo>
                  <a:pt x="3164" y="768"/>
                </a:lnTo>
                <a:lnTo>
                  <a:pt x="3115" y="735"/>
                </a:lnTo>
                <a:lnTo>
                  <a:pt x="3062" y="708"/>
                </a:lnTo>
                <a:lnTo>
                  <a:pt x="3004" y="688"/>
                </a:lnTo>
                <a:lnTo>
                  <a:pt x="2944" y="677"/>
                </a:lnTo>
                <a:lnTo>
                  <a:pt x="2880" y="673"/>
                </a:lnTo>
                <a:lnTo>
                  <a:pt x="2356" y="673"/>
                </a:lnTo>
                <a:lnTo>
                  <a:pt x="2340" y="732"/>
                </a:lnTo>
                <a:lnTo>
                  <a:pt x="2316" y="789"/>
                </a:lnTo>
                <a:lnTo>
                  <a:pt x="2286" y="841"/>
                </a:lnTo>
                <a:lnTo>
                  <a:pt x="2251" y="890"/>
                </a:lnTo>
                <a:lnTo>
                  <a:pt x="2209" y="935"/>
                </a:lnTo>
                <a:lnTo>
                  <a:pt x="2164" y="976"/>
                </a:lnTo>
                <a:lnTo>
                  <a:pt x="2115" y="1011"/>
                </a:lnTo>
                <a:lnTo>
                  <a:pt x="2196" y="1041"/>
                </a:lnTo>
                <a:lnTo>
                  <a:pt x="2275" y="1076"/>
                </a:lnTo>
                <a:lnTo>
                  <a:pt x="2349" y="1118"/>
                </a:lnTo>
                <a:lnTo>
                  <a:pt x="2420" y="1165"/>
                </a:lnTo>
                <a:lnTo>
                  <a:pt x="2486" y="1217"/>
                </a:lnTo>
                <a:lnTo>
                  <a:pt x="2546" y="1276"/>
                </a:lnTo>
                <a:lnTo>
                  <a:pt x="2602" y="1339"/>
                </a:lnTo>
                <a:lnTo>
                  <a:pt x="2653" y="1407"/>
                </a:lnTo>
                <a:lnTo>
                  <a:pt x="2698" y="1478"/>
                </a:lnTo>
                <a:lnTo>
                  <a:pt x="2737" y="1556"/>
                </a:lnTo>
                <a:lnTo>
                  <a:pt x="2769" y="1634"/>
                </a:lnTo>
                <a:lnTo>
                  <a:pt x="2795" y="1717"/>
                </a:lnTo>
                <a:lnTo>
                  <a:pt x="2814" y="1803"/>
                </a:lnTo>
                <a:lnTo>
                  <a:pt x="2826" y="1891"/>
                </a:lnTo>
                <a:lnTo>
                  <a:pt x="2830" y="1981"/>
                </a:lnTo>
                <a:lnTo>
                  <a:pt x="2830" y="4317"/>
                </a:lnTo>
                <a:lnTo>
                  <a:pt x="2826" y="4366"/>
                </a:lnTo>
                <a:lnTo>
                  <a:pt x="2814" y="4412"/>
                </a:lnTo>
                <a:lnTo>
                  <a:pt x="2796" y="4456"/>
                </a:lnTo>
                <a:lnTo>
                  <a:pt x="2772" y="4493"/>
                </a:lnTo>
                <a:lnTo>
                  <a:pt x="2743" y="4529"/>
                </a:lnTo>
                <a:lnTo>
                  <a:pt x="2708" y="4558"/>
                </a:lnTo>
                <a:lnTo>
                  <a:pt x="2668" y="4582"/>
                </a:lnTo>
                <a:lnTo>
                  <a:pt x="2626" y="4599"/>
                </a:lnTo>
                <a:lnTo>
                  <a:pt x="2580" y="4610"/>
                </a:lnTo>
                <a:lnTo>
                  <a:pt x="2532" y="4614"/>
                </a:lnTo>
                <a:lnTo>
                  <a:pt x="1104" y="4614"/>
                </a:lnTo>
                <a:lnTo>
                  <a:pt x="1054" y="4610"/>
                </a:lnTo>
                <a:lnTo>
                  <a:pt x="1007" y="4599"/>
                </a:lnTo>
                <a:lnTo>
                  <a:pt x="964" y="4580"/>
                </a:lnTo>
                <a:lnTo>
                  <a:pt x="925" y="4557"/>
                </a:lnTo>
                <a:lnTo>
                  <a:pt x="889" y="4526"/>
                </a:lnTo>
                <a:lnTo>
                  <a:pt x="859" y="4492"/>
                </a:lnTo>
                <a:lnTo>
                  <a:pt x="835" y="4453"/>
                </a:lnTo>
                <a:lnTo>
                  <a:pt x="816" y="4411"/>
                </a:lnTo>
                <a:lnTo>
                  <a:pt x="805" y="4364"/>
                </a:lnTo>
                <a:lnTo>
                  <a:pt x="801" y="4317"/>
                </a:lnTo>
                <a:lnTo>
                  <a:pt x="801" y="1981"/>
                </a:lnTo>
                <a:lnTo>
                  <a:pt x="805" y="1891"/>
                </a:lnTo>
                <a:lnTo>
                  <a:pt x="816" y="1803"/>
                </a:lnTo>
                <a:lnTo>
                  <a:pt x="835" y="1717"/>
                </a:lnTo>
                <a:lnTo>
                  <a:pt x="861" y="1634"/>
                </a:lnTo>
                <a:lnTo>
                  <a:pt x="894" y="1556"/>
                </a:lnTo>
                <a:lnTo>
                  <a:pt x="932" y="1478"/>
                </a:lnTo>
                <a:lnTo>
                  <a:pt x="977" y="1407"/>
                </a:lnTo>
                <a:lnTo>
                  <a:pt x="1027" y="1339"/>
                </a:lnTo>
                <a:lnTo>
                  <a:pt x="1083" y="1276"/>
                </a:lnTo>
                <a:lnTo>
                  <a:pt x="1144" y="1217"/>
                </a:lnTo>
                <a:lnTo>
                  <a:pt x="1208" y="1165"/>
                </a:lnTo>
                <a:lnTo>
                  <a:pt x="1279" y="1118"/>
                </a:lnTo>
                <a:lnTo>
                  <a:pt x="1352" y="1076"/>
                </a:lnTo>
                <a:lnTo>
                  <a:pt x="1429" y="1041"/>
                </a:lnTo>
                <a:lnTo>
                  <a:pt x="1511" y="1011"/>
                </a:lnTo>
                <a:lnTo>
                  <a:pt x="1459" y="973"/>
                </a:lnTo>
                <a:lnTo>
                  <a:pt x="1411" y="928"/>
                </a:lnTo>
                <a:lnTo>
                  <a:pt x="1369" y="878"/>
                </a:lnTo>
                <a:lnTo>
                  <a:pt x="1331" y="822"/>
                </a:lnTo>
                <a:lnTo>
                  <a:pt x="200" y="1038"/>
                </a:lnTo>
                <a:lnTo>
                  <a:pt x="163" y="1041"/>
                </a:lnTo>
                <a:lnTo>
                  <a:pt x="129" y="1036"/>
                </a:lnTo>
                <a:lnTo>
                  <a:pt x="98" y="1028"/>
                </a:lnTo>
                <a:lnTo>
                  <a:pt x="70" y="1012"/>
                </a:lnTo>
                <a:lnTo>
                  <a:pt x="46" y="991"/>
                </a:lnTo>
                <a:lnTo>
                  <a:pt x="27" y="966"/>
                </a:lnTo>
                <a:lnTo>
                  <a:pt x="11" y="937"/>
                </a:lnTo>
                <a:lnTo>
                  <a:pt x="3" y="904"/>
                </a:lnTo>
                <a:lnTo>
                  <a:pt x="0" y="868"/>
                </a:lnTo>
                <a:lnTo>
                  <a:pt x="0" y="232"/>
                </a:lnTo>
                <a:lnTo>
                  <a:pt x="3" y="196"/>
                </a:lnTo>
                <a:lnTo>
                  <a:pt x="13" y="163"/>
                </a:lnTo>
                <a:lnTo>
                  <a:pt x="28" y="135"/>
                </a:lnTo>
                <a:lnTo>
                  <a:pt x="48" y="110"/>
                </a:lnTo>
                <a:lnTo>
                  <a:pt x="72" y="90"/>
                </a:lnTo>
                <a:lnTo>
                  <a:pt x="100" y="76"/>
                </a:lnTo>
                <a:lnTo>
                  <a:pt x="131" y="68"/>
                </a:lnTo>
                <a:lnTo>
                  <a:pt x="164" y="65"/>
                </a:lnTo>
                <a:lnTo>
                  <a:pt x="200" y="68"/>
                </a:lnTo>
                <a:lnTo>
                  <a:pt x="1331" y="284"/>
                </a:lnTo>
                <a:lnTo>
                  <a:pt x="1366" y="229"/>
                </a:lnTo>
                <a:lnTo>
                  <a:pt x="1407" y="180"/>
                </a:lnTo>
                <a:lnTo>
                  <a:pt x="1453" y="135"/>
                </a:lnTo>
                <a:lnTo>
                  <a:pt x="1503" y="96"/>
                </a:lnTo>
                <a:lnTo>
                  <a:pt x="1560" y="62"/>
                </a:lnTo>
                <a:lnTo>
                  <a:pt x="1619" y="37"/>
                </a:lnTo>
                <a:lnTo>
                  <a:pt x="1681" y="17"/>
                </a:lnTo>
                <a:lnTo>
                  <a:pt x="1745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" name="Freeform 16"/>
          <p:cNvSpPr>
            <a:spLocks noEditPoints="1"/>
          </p:cNvSpPr>
          <p:nvPr/>
        </p:nvSpPr>
        <p:spPr bwMode="auto">
          <a:xfrm>
            <a:off x="7262306" y="2546605"/>
            <a:ext cx="331788" cy="831850"/>
          </a:xfrm>
          <a:custGeom>
            <a:avLst/>
            <a:gdLst>
              <a:gd name="T0" fmla="*/ 926 w 1464"/>
              <a:gd name="T1" fmla="*/ 1550 h 3670"/>
              <a:gd name="T2" fmla="*/ 1120 w 1464"/>
              <a:gd name="T3" fmla="*/ 1579 h 3670"/>
              <a:gd name="T4" fmla="*/ 1293 w 1464"/>
              <a:gd name="T5" fmla="*/ 1616 h 3670"/>
              <a:gd name="T6" fmla="*/ 1416 w 1464"/>
              <a:gd name="T7" fmla="*/ 1646 h 3670"/>
              <a:gd name="T8" fmla="*/ 1464 w 1464"/>
              <a:gd name="T9" fmla="*/ 1660 h 3670"/>
              <a:gd name="T10" fmla="*/ 148 w 1464"/>
              <a:gd name="T11" fmla="*/ 2863 h 3670"/>
              <a:gd name="T12" fmla="*/ 102 w 1464"/>
              <a:gd name="T13" fmla="*/ 2849 h 3670"/>
              <a:gd name="T14" fmla="*/ 101 w 1464"/>
              <a:gd name="T15" fmla="*/ 2781 h 3670"/>
              <a:gd name="T16" fmla="*/ 121 w 1464"/>
              <a:gd name="T17" fmla="*/ 2709 h 3670"/>
              <a:gd name="T18" fmla="*/ 91 w 1464"/>
              <a:gd name="T19" fmla="*/ 2728 h 3670"/>
              <a:gd name="T20" fmla="*/ 21 w 1464"/>
              <a:gd name="T21" fmla="*/ 2744 h 3670"/>
              <a:gd name="T22" fmla="*/ 0 w 1464"/>
              <a:gd name="T23" fmla="*/ 2702 h 3670"/>
              <a:gd name="T24" fmla="*/ 15 w 1464"/>
              <a:gd name="T25" fmla="*/ 2618 h 3670"/>
              <a:gd name="T26" fmla="*/ 56 w 1464"/>
              <a:gd name="T27" fmla="*/ 2508 h 3670"/>
              <a:gd name="T28" fmla="*/ 111 w 1464"/>
              <a:gd name="T29" fmla="*/ 2388 h 3670"/>
              <a:gd name="T30" fmla="*/ 169 w 1464"/>
              <a:gd name="T31" fmla="*/ 2275 h 3670"/>
              <a:gd name="T32" fmla="*/ 185 w 1464"/>
              <a:gd name="T33" fmla="*/ 1632 h 3670"/>
              <a:gd name="T34" fmla="*/ 250 w 1464"/>
              <a:gd name="T35" fmla="*/ 1676 h 3670"/>
              <a:gd name="T36" fmla="*/ 353 w 1464"/>
              <a:gd name="T37" fmla="*/ 1698 h 3670"/>
              <a:gd name="T38" fmla="*/ 473 w 1464"/>
              <a:gd name="T39" fmla="*/ 1646 h 3670"/>
              <a:gd name="T40" fmla="*/ 583 w 1464"/>
              <a:gd name="T41" fmla="*/ 1567 h 3670"/>
              <a:gd name="T42" fmla="*/ 737 w 1464"/>
              <a:gd name="T43" fmla="*/ 1542 h 3670"/>
              <a:gd name="T44" fmla="*/ 676 w 1464"/>
              <a:gd name="T45" fmla="*/ 5 h 3670"/>
              <a:gd name="T46" fmla="*/ 752 w 1464"/>
              <a:gd name="T47" fmla="*/ 37 h 3670"/>
              <a:gd name="T48" fmla="*/ 882 w 1464"/>
              <a:gd name="T49" fmla="*/ 115 h 3670"/>
              <a:gd name="T50" fmla="*/ 1029 w 1464"/>
              <a:gd name="T51" fmla="*/ 247 h 3670"/>
              <a:gd name="T52" fmla="*/ 1152 w 1464"/>
              <a:gd name="T53" fmla="*/ 443 h 3670"/>
              <a:gd name="T54" fmla="*/ 1215 w 1464"/>
              <a:gd name="T55" fmla="*/ 727 h 3670"/>
              <a:gd name="T56" fmla="*/ 1171 w 1464"/>
              <a:gd name="T57" fmla="*/ 1048 h 3670"/>
              <a:gd name="T58" fmla="*/ 1062 w 1464"/>
              <a:gd name="T59" fmla="*/ 1325 h 3670"/>
              <a:gd name="T60" fmla="*/ 874 w 1464"/>
              <a:gd name="T61" fmla="*/ 1342 h 3670"/>
              <a:gd name="T62" fmla="*/ 891 w 1464"/>
              <a:gd name="T63" fmla="*/ 1334 h 3670"/>
              <a:gd name="T64" fmla="*/ 915 w 1464"/>
              <a:gd name="T65" fmla="*/ 1296 h 3670"/>
              <a:gd name="T66" fmla="*/ 947 w 1464"/>
              <a:gd name="T67" fmla="*/ 1200 h 3670"/>
              <a:gd name="T68" fmla="*/ 934 w 1464"/>
              <a:gd name="T69" fmla="*/ 1065 h 3670"/>
              <a:gd name="T70" fmla="*/ 858 w 1464"/>
              <a:gd name="T71" fmla="*/ 950 h 3670"/>
              <a:gd name="T72" fmla="*/ 835 w 1464"/>
              <a:gd name="T73" fmla="*/ 908 h 3670"/>
              <a:gd name="T74" fmla="*/ 846 w 1464"/>
              <a:gd name="T75" fmla="*/ 831 h 3670"/>
              <a:gd name="T76" fmla="*/ 862 w 1464"/>
              <a:gd name="T77" fmla="*/ 782 h 3670"/>
              <a:gd name="T78" fmla="*/ 833 w 1464"/>
              <a:gd name="T79" fmla="*/ 775 h 3670"/>
              <a:gd name="T80" fmla="*/ 767 w 1464"/>
              <a:gd name="T81" fmla="*/ 808 h 3670"/>
              <a:gd name="T82" fmla="*/ 673 w 1464"/>
              <a:gd name="T83" fmla="*/ 894 h 3670"/>
              <a:gd name="T84" fmla="*/ 611 w 1464"/>
              <a:gd name="T85" fmla="*/ 1041 h 3670"/>
              <a:gd name="T86" fmla="*/ 628 w 1464"/>
              <a:gd name="T87" fmla="*/ 1226 h 3670"/>
              <a:gd name="T88" fmla="*/ 680 w 1464"/>
              <a:gd name="T89" fmla="*/ 1340 h 3670"/>
              <a:gd name="T90" fmla="*/ 556 w 1464"/>
              <a:gd name="T91" fmla="*/ 1334 h 3670"/>
              <a:gd name="T92" fmla="*/ 528 w 1464"/>
              <a:gd name="T93" fmla="*/ 1300 h 3670"/>
              <a:gd name="T94" fmla="*/ 477 w 1464"/>
              <a:gd name="T95" fmla="*/ 1209 h 3670"/>
              <a:gd name="T96" fmla="*/ 424 w 1464"/>
              <a:gd name="T97" fmla="*/ 1062 h 3670"/>
              <a:gd name="T98" fmla="*/ 405 w 1464"/>
              <a:gd name="T99" fmla="*/ 874 h 3670"/>
              <a:gd name="T100" fmla="*/ 458 w 1464"/>
              <a:gd name="T101" fmla="*/ 656 h 3670"/>
              <a:gd name="T102" fmla="*/ 617 w 1464"/>
              <a:gd name="T103" fmla="*/ 425 h 3670"/>
              <a:gd name="T104" fmla="*/ 647 w 1464"/>
              <a:gd name="T105" fmla="*/ 388 h 3670"/>
              <a:gd name="T106" fmla="*/ 680 w 1464"/>
              <a:gd name="T107" fmla="*/ 307 h 3670"/>
              <a:gd name="T108" fmla="*/ 672 w 1464"/>
              <a:gd name="T109" fmla="*/ 190 h 3670"/>
              <a:gd name="T110" fmla="*/ 605 w 1464"/>
              <a:gd name="T111" fmla="*/ 68 h 3670"/>
              <a:gd name="T112" fmla="*/ 624 w 1464"/>
              <a:gd name="T113" fmla="*/ 10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64" h="3670">
                <a:moveTo>
                  <a:pt x="782" y="1541"/>
                </a:moveTo>
                <a:lnTo>
                  <a:pt x="829" y="1543"/>
                </a:lnTo>
                <a:lnTo>
                  <a:pt x="877" y="1546"/>
                </a:lnTo>
                <a:lnTo>
                  <a:pt x="926" y="1550"/>
                </a:lnTo>
                <a:lnTo>
                  <a:pt x="975" y="1556"/>
                </a:lnTo>
                <a:lnTo>
                  <a:pt x="1024" y="1562"/>
                </a:lnTo>
                <a:lnTo>
                  <a:pt x="1073" y="1570"/>
                </a:lnTo>
                <a:lnTo>
                  <a:pt x="1120" y="1579"/>
                </a:lnTo>
                <a:lnTo>
                  <a:pt x="1166" y="1589"/>
                </a:lnTo>
                <a:lnTo>
                  <a:pt x="1210" y="1598"/>
                </a:lnTo>
                <a:lnTo>
                  <a:pt x="1253" y="1607"/>
                </a:lnTo>
                <a:lnTo>
                  <a:pt x="1293" y="1616"/>
                </a:lnTo>
                <a:lnTo>
                  <a:pt x="1329" y="1624"/>
                </a:lnTo>
                <a:lnTo>
                  <a:pt x="1362" y="1633"/>
                </a:lnTo>
                <a:lnTo>
                  <a:pt x="1392" y="1640"/>
                </a:lnTo>
                <a:lnTo>
                  <a:pt x="1416" y="1646"/>
                </a:lnTo>
                <a:lnTo>
                  <a:pt x="1437" y="1652"/>
                </a:lnTo>
                <a:lnTo>
                  <a:pt x="1452" y="1657"/>
                </a:lnTo>
                <a:lnTo>
                  <a:pt x="1461" y="1659"/>
                </a:lnTo>
                <a:lnTo>
                  <a:pt x="1464" y="1660"/>
                </a:lnTo>
                <a:lnTo>
                  <a:pt x="1464" y="3670"/>
                </a:lnTo>
                <a:lnTo>
                  <a:pt x="169" y="3670"/>
                </a:lnTo>
                <a:lnTo>
                  <a:pt x="169" y="2856"/>
                </a:lnTo>
                <a:lnTo>
                  <a:pt x="148" y="2863"/>
                </a:lnTo>
                <a:lnTo>
                  <a:pt x="132" y="2865"/>
                </a:lnTo>
                <a:lnTo>
                  <a:pt x="119" y="2864"/>
                </a:lnTo>
                <a:lnTo>
                  <a:pt x="109" y="2858"/>
                </a:lnTo>
                <a:lnTo>
                  <a:pt x="102" y="2849"/>
                </a:lnTo>
                <a:lnTo>
                  <a:pt x="99" y="2837"/>
                </a:lnTo>
                <a:lnTo>
                  <a:pt x="96" y="2821"/>
                </a:lnTo>
                <a:lnTo>
                  <a:pt x="98" y="2802"/>
                </a:lnTo>
                <a:lnTo>
                  <a:pt x="101" y="2781"/>
                </a:lnTo>
                <a:lnTo>
                  <a:pt x="107" y="2759"/>
                </a:lnTo>
                <a:lnTo>
                  <a:pt x="114" y="2733"/>
                </a:lnTo>
                <a:lnTo>
                  <a:pt x="122" y="2707"/>
                </a:lnTo>
                <a:lnTo>
                  <a:pt x="121" y="2709"/>
                </a:lnTo>
                <a:lnTo>
                  <a:pt x="118" y="2711"/>
                </a:lnTo>
                <a:lnTo>
                  <a:pt x="117" y="2712"/>
                </a:lnTo>
                <a:lnTo>
                  <a:pt x="117" y="2713"/>
                </a:lnTo>
                <a:lnTo>
                  <a:pt x="91" y="2728"/>
                </a:lnTo>
                <a:lnTo>
                  <a:pt x="69" y="2738"/>
                </a:lnTo>
                <a:lnTo>
                  <a:pt x="49" y="2744"/>
                </a:lnTo>
                <a:lnTo>
                  <a:pt x="33" y="2746"/>
                </a:lnTo>
                <a:lnTo>
                  <a:pt x="21" y="2744"/>
                </a:lnTo>
                <a:lnTo>
                  <a:pt x="11" y="2738"/>
                </a:lnTo>
                <a:lnTo>
                  <a:pt x="5" y="2729"/>
                </a:lnTo>
                <a:lnTo>
                  <a:pt x="1" y="2718"/>
                </a:lnTo>
                <a:lnTo>
                  <a:pt x="0" y="2702"/>
                </a:lnTo>
                <a:lnTo>
                  <a:pt x="0" y="2685"/>
                </a:lnTo>
                <a:lnTo>
                  <a:pt x="3" y="2665"/>
                </a:lnTo>
                <a:lnTo>
                  <a:pt x="8" y="2642"/>
                </a:lnTo>
                <a:lnTo>
                  <a:pt x="15" y="2618"/>
                </a:lnTo>
                <a:lnTo>
                  <a:pt x="23" y="2592"/>
                </a:lnTo>
                <a:lnTo>
                  <a:pt x="33" y="2565"/>
                </a:lnTo>
                <a:lnTo>
                  <a:pt x="44" y="2538"/>
                </a:lnTo>
                <a:lnTo>
                  <a:pt x="56" y="2508"/>
                </a:lnTo>
                <a:lnTo>
                  <a:pt x="69" y="2479"/>
                </a:lnTo>
                <a:lnTo>
                  <a:pt x="83" y="2448"/>
                </a:lnTo>
                <a:lnTo>
                  <a:pt x="96" y="2419"/>
                </a:lnTo>
                <a:lnTo>
                  <a:pt x="111" y="2388"/>
                </a:lnTo>
                <a:lnTo>
                  <a:pt x="125" y="2359"/>
                </a:lnTo>
                <a:lnTo>
                  <a:pt x="140" y="2329"/>
                </a:lnTo>
                <a:lnTo>
                  <a:pt x="155" y="2302"/>
                </a:lnTo>
                <a:lnTo>
                  <a:pt x="169" y="2275"/>
                </a:lnTo>
                <a:lnTo>
                  <a:pt x="169" y="1615"/>
                </a:lnTo>
                <a:lnTo>
                  <a:pt x="171" y="1617"/>
                </a:lnTo>
                <a:lnTo>
                  <a:pt x="176" y="1623"/>
                </a:lnTo>
                <a:lnTo>
                  <a:pt x="185" y="1632"/>
                </a:lnTo>
                <a:lnTo>
                  <a:pt x="198" y="1642"/>
                </a:lnTo>
                <a:lnTo>
                  <a:pt x="212" y="1653"/>
                </a:lnTo>
                <a:lnTo>
                  <a:pt x="231" y="1664"/>
                </a:lnTo>
                <a:lnTo>
                  <a:pt x="250" y="1676"/>
                </a:lnTo>
                <a:lnTo>
                  <a:pt x="273" y="1686"/>
                </a:lnTo>
                <a:lnTo>
                  <a:pt x="297" y="1693"/>
                </a:lnTo>
                <a:lnTo>
                  <a:pt x="324" y="1697"/>
                </a:lnTo>
                <a:lnTo>
                  <a:pt x="353" y="1698"/>
                </a:lnTo>
                <a:lnTo>
                  <a:pt x="381" y="1695"/>
                </a:lnTo>
                <a:lnTo>
                  <a:pt x="411" y="1685"/>
                </a:lnTo>
                <a:lnTo>
                  <a:pt x="442" y="1669"/>
                </a:lnTo>
                <a:lnTo>
                  <a:pt x="473" y="1646"/>
                </a:lnTo>
                <a:lnTo>
                  <a:pt x="505" y="1615"/>
                </a:lnTo>
                <a:lnTo>
                  <a:pt x="527" y="1595"/>
                </a:lnTo>
                <a:lnTo>
                  <a:pt x="552" y="1579"/>
                </a:lnTo>
                <a:lnTo>
                  <a:pt x="583" y="1567"/>
                </a:lnTo>
                <a:lnTo>
                  <a:pt x="617" y="1557"/>
                </a:lnTo>
                <a:lnTo>
                  <a:pt x="655" y="1550"/>
                </a:lnTo>
                <a:lnTo>
                  <a:pt x="695" y="1544"/>
                </a:lnTo>
                <a:lnTo>
                  <a:pt x="737" y="1542"/>
                </a:lnTo>
                <a:lnTo>
                  <a:pt x="782" y="1541"/>
                </a:lnTo>
                <a:close/>
                <a:moveTo>
                  <a:pt x="655" y="0"/>
                </a:moveTo>
                <a:lnTo>
                  <a:pt x="671" y="3"/>
                </a:lnTo>
                <a:lnTo>
                  <a:pt x="676" y="5"/>
                </a:lnTo>
                <a:lnTo>
                  <a:pt x="688" y="10"/>
                </a:lnTo>
                <a:lnTo>
                  <a:pt x="705" y="16"/>
                </a:lnTo>
                <a:lnTo>
                  <a:pt x="726" y="25"/>
                </a:lnTo>
                <a:lnTo>
                  <a:pt x="752" y="37"/>
                </a:lnTo>
                <a:lnTo>
                  <a:pt x="781" y="53"/>
                </a:lnTo>
                <a:lnTo>
                  <a:pt x="812" y="70"/>
                </a:lnTo>
                <a:lnTo>
                  <a:pt x="846" y="91"/>
                </a:lnTo>
                <a:lnTo>
                  <a:pt x="882" y="115"/>
                </a:lnTo>
                <a:lnTo>
                  <a:pt x="919" y="143"/>
                </a:lnTo>
                <a:lnTo>
                  <a:pt x="956" y="174"/>
                </a:lnTo>
                <a:lnTo>
                  <a:pt x="992" y="209"/>
                </a:lnTo>
                <a:lnTo>
                  <a:pt x="1029" y="247"/>
                </a:lnTo>
                <a:lnTo>
                  <a:pt x="1063" y="290"/>
                </a:lnTo>
                <a:lnTo>
                  <a:pt x="1096" y="337"/>
                </a:lnTo>
                <a:lnTo>
                  <a:pt x="1125" y="388"/>
                </a:lnTo>
                <a:lnTo>
                  <a:pt x="1152" y="443"/>
                </a:lnTo>
                <a:lnTo>
                  <a:pt x="1178" y="510"/>
                </a:lnTo>
                <a:lnTo>
                  <a:pt x="1197" y="580"/>
                </a:lnTo>
                <a:lnTo>
                  <a:pt x="1209" y="652"/>
                </a:lnTo>
                <a:lnTo>
                  <a:pt x="1215" y="727"/>
                </a:lnTo>
                <a:lnTo>
                  <a:pt x="1214" y="804"/>
                </a:lnTo>
                <a:lnTo>
                  <a:pt x="1206" y="883"/>
                </a:lnTo>
                <a:lnTo>
                  <a:pt x="1192" y="964"/>
                </a:lnTo>
                <a:lnTo>
                  <a:pt x="1171" y="1048"/>
                </a:lnTo>
                <a:lnTo>
                  <a:pt x="1145" y="1134"/>
                </a:lnTo>
                <a:lnTo>
                  <a:pt x="1111" y="1223"/>
                </a:lnTo>
                <a:lnTo>
                  <a:pt x="1070" y="1312"/>
                </a:lnTo>
                <a:lnTo>
                  <a:pt x="1062" y="1325"/>
                </a:lnTo>
                <a:lnTo>
                  <a:pt x="1051" y="1334"/>
                </a:lnTo>
                <a:lnTo>
                  <a:pt x="1038" y="1340"/>
                </a:lnTo>
                <a:lnTo>
                  <a:pt x="1023" y="1342"/>
                </a:lnTo>
                <a:lnTo>
                  <a:pt x="874" y="1342"/>
                </a:lnTo>
                <a:lnTo>
                  <a:pt x="879" y="1342"/>
                </a:lnTo>
                <a:lnTo>
                  <a:pt x="883" y="1340"/>
                </a:lnTo>
                <a:lnTo>
                  <a:pt x="888" y="1337"/>
                </a:lnTo>
                <a:lnTo>
                  <a:pt x="891" y="1334"/>
                </a:lnTo>
                <a:lnTo>
                  <a:pt x="893" y="1331"/>
                </a:lnTo>
                <a:lnTo>
                  <a:pt x="898" y="1323"/>
                </a:lnTo>
                <a:lnTo>
                  <a:pt x="906" y="1312"/>
                </a:lnTo>
                <a:lnTo>
                  <a:pt x="915" y="1296"/>
                </a:lnTo>
                <a:lnTo>
                  <a:pt x="924" y="1277"/>
                </a:lnTo>
                <a:lnTo>
                  <a:pt x="934" y="1254"/>
                </a:lnTo>
                <a:lnTo>
                  <a:pt x="942" y="1228"/>
                </a:lnTo>
                <a:lnTo>
                  <a:pt x="947" y="1200"/>
                </a:lnTo>
                <a:lnTo>
                  <a:pt x="951" y="1168"/>
                </a:lnTo>
                <a:lnTo>
                  <a:pt x="950" y="1135"/>
                </a:lnTo>
                <a:lnTo>
                  <a:pt x="945" y="1101"/>
                </a:lnTo>
                <a:lnTo>
                  <a:pt x="934" y="1065"/>
                </a:lnTo>
                <a:lnTo>
                  <a:pt x="918" y="1029"/>
                </a:lnTo>
                <a:lnTo>
                  <a:pt x="892" y="992"/>
                </a:lnTo>
                <a:lnTo>
                  <a:pt x="860" y="953"/>
                </a:lnTo>
                <a:lnTo>
                  <a:pt x="858" y="950"/>
                </a:lnTo>
                <a:lnTo>
                  <a:pt x="852" y="943"/>
                </a:lnTo>
                <a:lnTo>
                  <a:pt x="846" y="934"/>
                </a:lnTo>
                <a:lnTo>
                  <a:pt x="841" y="923"/>
                </a:lnTo>
                <a:lnTo>
                  <a:pt x="835" y="908"/>
                </a:lnTo>
                <a:lnTo>
                  <a:pt x="833" y="892"/>
                </a:lnTo>
                <a:lnTo>
                  <a:pt x="833" y="874"/>
                </a:lnTo>
                <a:lnTo>
                  <a:pt x="837" y="853"/>
                </a:lnTo>
                <a:lnTo>
                  <a:pt x="846" y="831"/>
                </a:lnTo>
                <a:lnTo>
                  <a:pt x="862" y="807"/>
                </a:lnTo>
                <a:lnTo>
                  <a:pt x="866" y="799"/>
                </a:lnTo>
                <a:lnTo>
                  <a:pt x="866" y="790"/>
                </a:lnTo>
                <a:lnTo>
                  <a:pt x="862" y="782"/>
                </a:lnTo>
                <a:lnTo>
                  <a:pt x="856" y="775"/>
                </a:lnTo>
                <a:lnTo>
                  <a:pt x="848" y="773"/>
                </a:lnTo>
                <a:lnTo>
                  <a:pt x="837" y="774"/>
                </a:lnTo>
                <a:lnTo>
                  <a:pt x="833" y="775"/>
                </a:lnTo>
                <a:lnTo>
                  <a:pt x="822" y="780"/>
                </a:lnTo>
                <a:lnTo>
                  <a:pt x="807" y="787"/>
                </a:lnTo>
                <a:lnTo>
                  <a:pt x="789" y="796"/>
                </a:lnTo>
                <a:lnTo>
                  <a:pt x="767" y="808"/>
                </a:lnTo>
                <a:lnTo>
                  <a:pt x="744" y="824"/>
                </a:lnTo>
                <a:lnTo>
                  <a:pt x="720" y="844"/>
                </a:lnTo>
                <a:lnTo>
                  <a:pt x="696" y="867"/>
                </a:lnTo>
                <a:lnTo>
                  <a:pt x="673" y="894"/>
                </a:lnTo>
                <a:lnTo>
                  <a:pt x="651" y="925"/>
                </a:lnTo>
                <a:lnTo>
                  <a:pt x="633" y="960"/>
                </a:lnTo>
                <a:lnTo>
                  <a:pt x="619" y="1000"/>
                </a:lnTo>
                <a:lnTo>
                  <a:pt x="611" y="1041"/>
                </a:lnTo>
                <a:lnTo>
                  <a:pt x="606" y="1084"/>
                </a:lnTo>
                <a:lnTo>
                  <a:pt x="609" y="1130"/>
                </a:lnTo>
                <a:lnTo>
                  <a:pt x="616" y="1177"/>
                </a:lnTo>
                <a:lnTo>
                  <a:pt x="628" y="1226"/>
                </a:lnTo>
                <a:lnTo>
                  <a:pt x="645" y="1277"/>
                </a:lnTo>
                <a:lnTo>
                  <a:pt x="668" y="1329"/>
                </a:lnTo>
                <a:lnTo>
                  <a:pt x="673" y="1336"/>
                </a:lnTo>
                <a:lnTo>
                  <a:pt x="680" y="1340"/>
                </a:lnTo>
                <a:lnTo>
                  <a:pt x="688" y="1342"/>
                </a:lnTo>
                <a:lnTo>
                  <a:pt x="586" y="1342"/>
                </a:lnTo>
                <a:lnTo>
                  <a:pt x="570" y="1339"/>
                </a:lnTo>
                <a:lnTo>
                  <a:pt x="556" y="1334"/>
                </a:lnTo>
                <a:lnTo>
                  <a:pt x="546" y="1322"/>
                </a:lnTo>
                <a:lnTo>
                  <a:pt x="542" y="1320"/>
                </a:lnTo>
                <a:lnTo>
                  <a:pt x="536" y="1312"/>
                </a:lnTo>
                <a:lnTo>
                  <a:pt x="528" y="1300"/>
                </a:lnTo>
                <a:lnTo>
                  <a:pt x="517" y="1283"/>
                </a:lnTo>
                <a:lnTo>
                  <a:pt x="504" y="1262"/>
                </a:lnTo>
                <a:lnTo>
                  <a:pt x="490" y="1237"/>
                </a:lnTo>
                <a:lnTo>
                  <a:pt x="477" y="1209"/>
                </a:lnTo>
                <a:lnTo>
                  <a:pt x="462" y="1177"/>
                </a:lnTo>
                <a:lnTo>
                  <a:pt x="448" y="1141"/>
                </a:lnTo>
                <a:lnTo>
                  <a:pt x="434" y="1104"/>
                </a:lnTo>
                <a:lnTo>
                  <a:pt x="424" y="1062"/>
                </a:lnTo>
                <a:lnTo>
                  <a:pt x="415" y="1019"/>
                </a:lnTo>
                <a:lnTo>
                  <a:pt x="408" y="972"/>
                </a:lnTo>
                <a:lnTo>
                  <a:pt x="404" y="924"/>
                </a:lnTo>
                <a:lnTo>
                  <a:pt x="405" y="874"/>
                </a:lnTo>
                <a:lnTo>
                  <a:pt x="410" y="822"/>
                </a:lnTo>
                <a:lnTo>
                  <a:pt x="420" y="767"/>
                </a:lnTo>
                <a:lnTo>
                  <a:pt x="436" y="713"/>
                </a:lnTo>
                <a:lnTo>
                  <a:pt x="458" y="656"/>
                </a:lnTo>
                <a:lnTo>
                  <a:pt x="486" y="600"/>
                </a:lnTo>
                <a:lnTo>
                  <a:pt x="521" y="542"/>
                </a:lnTo>
                <a:lnTo>
                  <a:pt x="565" y="484"/>
                </a:lnTo>
                <a:lnTo>
                  <a:pt x="617" y="425"/>
                </a:lnTo>
                <a:lnTo>
                  <a:pt x="621" y="421"/>
                </a:lnTo>
                <a:lnTo>
                  <a:pt x="628" y="413"/>
                </a:lnTo>
                <a:lnTo>
                  <a:pt x="637" y="403"/>
                </a:lnTo>
                <a:lnTo>
                  <a:pt x="647" y="388"/>
                </a:lnTo>
                <a:lnTo>
                  <a:pt x="656" y="372"/>
                </a:lnTo>
                <a:lnTo>
                  <a:pt x="665" y="353"/>
                </a:lnTo>
                <a:lnTo>
                  <a:pt x="673" y="331"/>
                </a:lnTo>
                <a:lnTo>
                  <a:pt x="680" y="307"/>
                </a:lnTo>
                <a:lnTo>
                  <a:pt x="683" y="281"/>
                </a:lnTo>
                <a:lnTo>
                  <a:pt x="683" y="253"/>
                </a:lnTo>
                <a:lnTo>
                  <a:pt x="680" y="222"/>
                </a:lnTo>
                <a:lnTo>
                  <a:pt x="672" y="190"/>
                </a:lnTo>
                <a:lnTo>
                  <a:pt x="658" y="156"/>
                </a:lnTo>
                <a:lnTo>
                  <a:pt x="640" y="119"/>
                </a:lnTo>
                <a:lnTo>
                  <a:pt x="613" y="82"/>
                </a:lnTo>
                <a:lnTo>
                  <a:pt x="605" y="68"/>
                </a:lnTo>
                <a:lnTo>
                  <a:pt x="603" y="53"/>
                </a:lnTo>
                <a:lnTo>
                  <a:pt x="605" y="37"/>
                </a:lnTo>
                <a:lnTo>
                  <a:pt x="612" y="22"/>
                </a:lnTo>
                <a:lnTo>
                  <a:pt x="624" y="10"/>
                </a:lnTo>
                <a:lnTo>
                  <a:pt x="639" y="3"/>
                </a:lnTo>
                <a:lnTo>
                  <a:pt x="6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9745517" y="2479702"/>
            <a:ext cx="680701" cy="837496"/>
            <a:chOff x="7116763" y="-1881188"/>
            <a:chExt cx="1433512" cy="1763713"/>
          </a:xfrm>
          <a:solidFill>
            <a:schemeClr val="bg1"/>
          </a:solidFill>
        </p:grpSpPr>
        <p:sp>
          <p:nvSpPr>
            <p:cNvPr id="86" name="Rectangle 21"/>
            <p:cNvSpPr>
              <a:spLocks noChangeArrowheads="1"/>
            </p:cNvSpPr>
            <p:nvPr/>
          </p:nvSpPr>
          <p:spPr bwMode="auto">
            <a:xfrm>
              <a:off x="7221538" y="-171450"/>
              <a:ext cx="1146175" cy="53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auto">
            <a:xfrm>
              <a:off x="7416800" y="-365125"/>
              <a:ext cx="754062" cy="155575"/>
            </a:xfrm>
            <a:custGeom>
              <a:avLst/>
              <a:gdLst>
                <a:gd name="T0" fmla="*/ 196 w 1423"/>
                <a:gd name="T1" fmla="*/ 0 h 293"/>
                <a:gd name="T2" fmla="*/ 370 w 1423"/>
                <a:gd name="T3" fmla="*/ 261 h 293"/>
                <a:gd name="T4" fmla="*/ 545 w 1423"/>
                <a:gd name="T5" fmla="*/ 0 h 293"/>
                <a:gd name="T6" fmla="*/ 711 w 1423"/>
                <a:gd name="T7" fmla="*/ 251 h 293"/>
                <a:gd name="T8" fmla="*/ 878 w 1423"/>
                <a:gd name="T9" fmla="*/ 0 h 293"/>
                <a:gd name="T10" fmla="*/ 1053 w 1423"/>
                <a:gd name="T11" fmla="*/ 261 h 293"/>
                <a:gd name="T12" fmla="*/ 1227 w 1423"/>
                <a:gd name="T13" fmla="*/ 0 h 293"/>
                <a:gd name="T14" fmla="*/ 1423 w 1423"/>
                <a:gd name="T15" fmla="*/ 293 h 293"/>
                <a:gd name="T16" fmla="*/ 0 w 1423"/>
                <a:gd name="T17" fmla="*/ 293 h 293"/>
                <a:gd name="T18" fmla="*/ 196 w 1423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293">
                  <a:moveTo>
                    <a:pt x="196" y="0"/>
                  </a:moveTo>
                  <a:lnTo>
                    <a:pt x="370" y="261"/>
                  </a:lnTo>
                  <a:lnTo>
                    <a:pt x="545" y="0"/>
                  </a:lnTo>
                  <a:lnTo>
                    <a:pt x="711" y="251"/>
                  </a:lnTo>
                  <a:lnTo>
                    <a:pt x="878" y="0"/>
                  </a:lnTo>
                  <a:lnTo>
                    <a:pt x="1053" y="261"/>
                  </a:lnTo>
                  <a:lnTo>
                    <a:pt x="1227" y="0"/>
                  </a:lnTo>
                  <a:lnTo>
                    <a:pt x="1423" y="293"/>
                  </a:lnTo>
                  <a:lnTo>
                    <a:pt x="0" y="293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3"/>
            <p:cNvSpPr>
              <a:spLocks noEditPoints="1"/>
            </p:cNvSpPr>
            <p:nvPr/>
          </p:nvSpPr>
          <p:spPr bwMode="auto">
            <a:xfrm>
              <a:off x="7116763" y="-1092200"/>
              <a:ext cx="1433512" cy="646113"/>
            </a:xfrm>
            <a:custGeom>
              <a:avLst/>
              <a:gdLst>
                <a:gd name="T0" fmla="*/ 612 w 2708"/>
                <a:gd name="T1" fmla="*/ 175 h 1221"/>
                <a:gd name="T2" fmla="*/ 583 w 2708"/>
                <a:gd name="T3" fmla="*/ 260 h 1221"/>
                <a:gd name="T4" fmla="*/ 559 w 2708"/>
                <a:gd name="T5" fmla="*/ 385 h 1221"/>
                <a:gd name="T6" fmla="*/ 552 w 2708"/>
                <a:gd name="T7" fmla="*/ 521 h 1221"/>
                <a:gd name="T8" fmla="*/ 555 w 2708"/>
                <a:gd name="T9" fmla="*/ 636 h 1221"/>
                <a:gd name="T10" fmla="*/ 574 w 2708"/>
                <a:gd name="T11" fmla="*/ 750 h 1221"/>
                <a:gd name="T12" fmla="*/ 636 w 2708"/>
                <a:gd name="T13" fmla="*/ 916 h 1221"/>
                <a:gd name="T14" fmla="*/ 692 w 2708"/>
                <a:gd name="T15" fmla="*/ 1007 h 1221"/>
                <a:gd name="T16" fmla="*/ 718 w 2708"/>
                <a:gd name="T17" fmla="*/ 1038 h 1221"/>
                <a:gd name="T18" fmla="*/ 715 w 2708"/>
                <a:gd name="T19" fmla="*/ 985 h 1221"/>
                <a:gd name="T20" fmla="*/ 700 w 2708"/>
                <a:gd name="T21" fmla="*/ 851 h 1221"/>
                <a:gd name="T22" fmla="*/ 672 w 2708"/>
                <a:gd name="T23" fmla="*/ 652 h 1221"/>
                <a:gd name="T24" fmla="*/ 654 w 2708"/>
                <a:gd name="T25" fmla="*/ 517 h 1221"/>
                <a:gd name="T26" fmla="*/ 636 w 2708"/>
                <a:gd name="T27" fmla="*/ 339 h 1221"/>
                <a:gd name="T28" fmla="*/ 626 w 2708"/>
                <a:gd name="T29" fmla="*/ 214 h 1221"/>
                <a:gd name="T30" fmla="*/ 622 w 2708"/>
                <a:gd name="T31" fmla="*/ 156 h 1221"/>
                <a:gd name="T32" fmla="*/ 2384 w 2708"/>
                <a:gd name="T33" fmla="*/ 101 h 1221"/>
                <a:gd name="T34" fmla="*/ 2314 w 2708"/>
                <a:gd name="T35" fmla="*/ 153 h 1221"/>
                <a:gd name="T36" fmla="*/ 2335 w 2708"/>
                <a:gd name="T37" fmla="*/ 239 h 1221"/>
                <a:gd name="T38" fmla="*/ 2417 w 2708"/>
                <a:gd name="T39" fmla="*/ 173 h 1221"/>
                <a:gd name="T40" fmla="*/ 2499 w 2708"/>
                <a:gd name="T41" fmla="*/ 154 h 1221"/>
                <a:gd name="T42" fmla="*/ 2610 w 2708"/>
                <a:gd name="T43" fmla="*/ 156 h 1221"/>
                <a:gd name="T44" fmla="*/ 2694 w 2708"/>
                <a:gd name="T45" fmla="*/ 162 h 1221"/>
                <a:gd name="T46" fmla="*/ 2705 w 2708"/>
                <a:gd name="T47" fmla="*/ 247 h 1221"/>
                <a:gd name="T48" fmla="*/ 2638 w 2708"/>
                <a:gd name="T49" fmla="*/ 246 h 1221"/>
                <a:gd name="T50" fmla="*/ 2535 w 2708"/>
                <a:gd name="T51" fmla="*/ 251 h 1221"/>
                <a:gd name="T52" fmla="*/ 2459 w 2708"/>
                <a:gd name="T53" fmla="*/ 266 h 1221"/>
                <a:gd name="T54" fmla="*/ 2418 w 2708"/>
                <a:gd name="T55" fmla="*/ 332 h 1221"/>
                <a:gd name="T56" fmla="*/ 2378 w 2708"/>
                <a:gd name="T57" fmla="*/ 434 h 1221"/>
                <a:gd name="T58" fmla="*/ 2340 w 2708"/>
                <a:gd name="T59" fmla="*/ 504 h 1221"/>
                <a:gd name="T60" fmla="*/ 2309 w 2708"/>
                <a:gd name="T61" fmla="*/ 617 h 1221"/>
                <a:gd name="T62" fmla="*/ 2284 w 2708"/>
                <a:gd name="T63" fmla="*/ 829 h 1221"/>
                <a:gd name="T64" fmla="*/ 2236 w 2708"/>
                <a:gd name="T65" fmla="*/ 1004 h 1221"/>
                <a:gd name="T66" fmla="*/ 2273 w 2708"/>
                <a:gd name="T67" fmla="*/ 1087 h 1221"/>
                <a:gd name="T68" fmla="*/ 512 w 2708"/>
                <a:gd name="T69" fmla="*/ 1087 h 1221"/>
                <a:gd name="T70" fmla="*/ 444 w 2708"/>
                <a:gd name="T71" fmla="*/ 970 h 1221"/>
                <a:gd name="T72" fmla="*/ 404 w 2708"/>
                <a:gd name="T73" fmla="*/ 790 h 1221"/>
                <a:gd name="T74" fmla="*/ 384 w 2708"/>
                <a:gd name="T75" fmla="*/ 579 h 1221"/>
                <a:gd name="T76" fmla="*/ 358 w 2708"/>
                <a:gd name="T77" fmla="*/ 512 h 1221"/>
                <a:gd name="T78" fmla="*/ 319 w 2708"/>
                <a:gd name="T79" fmla="*/ 428 h 1221"/>
                <a:gd name="T80" fmla="*/ 278 w 2708"/>
                <a:gd name="T81" fmla="*/ 327 h 1221"/>
                <a:gd name="T82" fmla="*/ 235 w 2708"/>
                <a:gd name="T83" fmla="*/ 280 h 1221"/>
                <a:gd name="T84" fmla="*/ 146 w 2708"/>
                <a:gd name="T85" fmla="*/ 267 h 1221"/>
                <a:gd name="T86" fmla="*/ 47 w 2708"/>
                <a:gd name="T87" fmla="*/ 266 h 1221"/>
                <a:gd name="T88" fmla="*/ 0 w 2708"/>
                <a:gd name="T89" fmla="*/ 266 h 1221"/>
                <a:gd name="T90" fmla="*/ 28 w 2708"/>
                <a:gd name="T91" fmla="*/ 179 h 1221"/>
                <a:gd name="T92" fmla="*/ 125 w 2708"/>
                <a:gd name="T93" fmla="*/ 173 h 1221"/>
                <a:gd name="T94" fmla="*/ 231 w 2708"/>
                <a:gd name="T95" fmla="*/ 175 h 1221"/>
                <a:gd name="T96" fmla="*/ 314 w 2708"/>
                <a:gd name="T97" fmla="*/ 206 h 1221"/>
                <a:gd name="T98" fmla="*/ 379 w 2708"/>
                <a:gd name="T99" fmla="*/ 221 h 1221"/>
                <a:gd name="T100" fmla="*/ 382 w 2708"/>
                <a:gd name="T101" fmla="*/ 112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8" h="1221">
                  <a:moveTo>
                    <a:pt x="622" y="153"/>
                  </a:moveTo>
                  <a:lnTo>
                    <a:pt x="621" y="156"/>
                  </a:lnTo>
                  <a:lnTo>
                    <a:pt x="618" y="163"/>
                  </a:lnTo>
                  <a:lnTo>
                    <a:pt x="612" y="175"/>
                  </a:lnTo>
                  <a:lnTo>
                    <a:pt x="606" y="190"/>
                  </a:lnTo>
                  <a:lnTo>
                    <a:pt x="598" y="209"/>
                  </a:lnTo>
                  <a:lnTo>
                    <a:pt x="590" y="233"/>
                  </a:lnTo>
                  <a:lnTo>
                    <a:pt x="583" y="260"/>
                  </a:lnTo>
                  <a:lnTo>
                    <a:pt x="575" y="291"/>
                  </a:lnTo>
                  <a:lnTo>
                    <a:pt x="570" y="324"/>
                  </a:lnTo>
                  <a:lnTo>
                    <a:pt x="563" y="360"/>
                  </a:lnTo>
                  <a:lnTo>
                    <a:pt x="559" y="385"/>
                  </a:lnTo>
                  <a:lnTo>
                    <a:pt x="557" y="411"/>
                  </a:lnTo>
                  <a:lnTo>
                    <a:pt x="555" y="438"/>
                  </a:lnTo>
                  <a:lnTo>
                    <a:pt x="553" y="479"/>
                  </a:lnTo>
                  <a:lnTo>
                    <a:pt x="552" y="521"/>
                  </a:lnTo>
                  <a:lnTo>
                    <a:pt x="550" y="550"/>
                  </a:lnTo>
                  <a:lnTo>
                    <a:pt x="550" y="581"/>
                  </a:lnTo>
                  <a:lnTo>
                    <a:pt x="553" y="608"/>
                  </a:lnTo>
                  <a:lnTo>
                    <a:pt x="555" y="636"/>
                  </a:lnTo>
                  <a:lnTo>
                    <a:pt x="558" y="665"/>
                  </a:lnTo>
                  <a:lnTo>
                    <a:pt x="563" y="693"/>
                  </a:lnTo>
                  <a:lnTo>
                    <a:pt x="569" y="722"/>
                  </a:lnTo>
                  <a:lnTo>
                    <a:pt x="574" y="750"/>
                  </a:lnTo>
                  <a:lnTo>
                    <a:pt x="582" y="777"/>
                  </a:lnTo>
                  <a:lnTo>
                    <a:pt x="598" y="828"/>
                  </a:lnTo>
                  <a:lnTo>
                    <a:pt x="616" y="875"/>
                  </a:lnTo>
                  <a:lnTo>
                    <a:pt x="636" y="916"/>
                  </a:lnTo>
                  <a:lnTo>
                    <a:pt x="651" y="944"/>
                  </a:lnTo>
                  <a:lnTo>
                    <a:pt x="665" y="968"/>
                  </a:lnTo>
                  <a:lnTo>
                    <a:pt x="679" y="989"/>
                  </a:lnTo>
                  <a:lnTo>
                    <a:pt x="692" y="1007"/>
                  </a:lnTo>
                  <a:lnTo>
                    <a:pt x="703" y="1020"/>
                  </a:lnTo>
                  <a:lnTo>
                    <a:pt x="711" y="1029"/>
                  </a:lnTo>
                  <a:lnTo>
                    <a:pt x="717" y="1036"/>
                  </a:lnTo>
                  <a:lnTo>
                    <a:pt x="718" y="1038"/>
                  </a:lnTo>
                  <a:lnTo>
                    <a:pt x="718" y="1034"/>
                  </a:lnTo>
                  <a:lnTo>
                    <a:pt x="718" y="1024"/>
                  </a:lnTo>
                  <a:lnTo>
                    <a:pt x="717" y="1008"/>
                  </a:lnTo>
                  <a:lnTo>
                    <a:pt x="715" y="985"/>
                  </a:lnTo>
                  <a:lnTo>
                    <a:pt x="713" y="959"/>
                  </a:lnTo>
                  <a:lnTo>
                    <a:pt x="709" y="929"/>
                  </a:lnTo>
                  <a:lnTo>
                    <a:pt x="705" y="894"/>
                  </a:lnTo>
                  <a:lnTo>
                    <a:pt x="700" y="851"/>
                  </a:lnTo>
                  <a:lnTo>
                    <a:pt x="693" y="804"/>
                  </a:lnTo>
                  <a:lnTo>
                    <a:pt x="687" y="755"/>
                  </a:lnTo>
                  <a:lnTo>
                    <a:pt x="679" y="704"/>
                  </a:lnTo>
                  <a:lnTo>
                    <a:pt x="672" y="652"/>
                  </a:lnTo>
                  <a:lnTo>
                    <a:pt x="664" y="597"/>
                  </a:lnTo>
                  <a:lnTo>
                    <a:pt x="660" y="569"/>
                  </a:lnTo>
                  <a:lnTo>
                    <a:pt x="656" y="543"/>
                  </a:lnTo>
                  <a:lnTo>
                    <a:pt x="654" y="517"/>
                  </a:lnTo>
                  <a:lnTo>
                    <a:pt x="650" y="476"/>
                  </a:lnTo>
                  <a:lnTo>
                    <a:pt x="646" y="437"/>
                  </a:lnTo>
                  <a:lnTo>
                    <a:pt x="640" y="387"/>
                  </a:lnTo>
                  <a:lnTo>
                    <a:pt x="636" y="339"/>
                  </a:lnTo>
                  <a:lnTo>
                    <a:pt x="633" y="295"/>
                  </a:lnTo>
                  <a:lnTo>
                    <a:pt x="629" y="265"/>
                  </a:lnTo>
                  <a:lnTo>
                    <a:pt x="627" y="238"/>
                  </a:lnTo>
                  <a:lnTo>
                    <a:pt x="626" y="214"/>
                  </a:lnTo>
                  <a:lnTo>
                    <a:pt x="624" y="193"/>
                  </a:lnTo>
                  <a:lnTo>
                    <a:pt x="623" y="177"/>
                  </a:lnTo>
                  <a:lnTo>
                    <a:pt x="623" y="164"/>
                  </a:lnTo>
                  <a:lnTo>
                    <a:pt x="622" y="156"/>
                  </a:lnTo>
                  <a:lnTo>
                    <a:pt x="622" y="153"/>
                  </a:lnTo>
                  <a:close/>
                  <a:moveTo>
                    <a:pt x="301" y="0"/>
                  </a:moveTo>
                  <a:lnTo>
                    <a:pt x="2384" y="0"/>
                  </a:lnTo>
                  <a:lnTo>
                    <a:pt x="2384" y="101"/>
                  </a:lnTo>
                  <a:lnTo>
                    <a:pt x="2312" y="101"/>
                  </a:lnTo>
                  <a:lnTo>
                    <a:pt x="2312" y="112"/>
                  </a:lnTo>
                  <a:lnTo>
                    <a:pt x="2313" y="129"/>
                  </a:lnTo>
                  <a:lnTo>
                    <a:pt x="2314" y="153"/>
                  </a:lnTo>
                  <a:lnTo>
                    <a:pt x="2315" y="182"/>
                  </a:lnTo>
                  <a:lnTo>
                    <a:pt x="2316" y="217"/>
                  </a:lnTo>
                  <a:lnTo>
                    <a:pt x="2316" y="255"/>
                  </a:lnTo>
                  <a:lnTo>
                    <a:pt x="2335" y="239"/>
                  </a:lnTo>
                  <a:lnTo>
                    <a:pt x="2354" y="220"/>
                  </a:lnTo>
                  <a:lnTo>
                    <a:pt x="2375" y="202"/>
                  </a:lnTo>
                  <a:lnTo>
                    <a:pt x="2396" y="186"/>
                  </a:lnTo>
                  <a:lnTo>
                    <a:pt x="2417" y="173"/>
                  </a:lnTo>
                  <a:lnTo>
                    <a:pt x="2438" y="163"/>
                  </a:lnTo>
                  <a:lnTo>
                    <a:pt x="2455" y="159"/>
                  </a:lnTo>
                  <a:lnTo>
                    <a:pt x="2475" y="156"/>
                  </a:lnTo>
                  <a:lnTo>
                    <a:pt x="2499" y="154"/>
                  </a:lnTo>
                  <a:lnTo>
                    <a:pt x="2526" y="154"/>
                  </a:lnTo>
                  <a:lnTo>
                    <a:pt x="2554" y="154"/>
                  </a:lnTo>
                  <a:lnTo>
                    <a:pt x="2583" y="154"/>
                  </a:lnTo>
                  <a:lnTo>
                    <a:pt x="2610" y="156"/>
                  </a:lnTo>
                  <a:lnTo>
                    <a:pt x="2635" y="158"/>
                  </a:lnTo>
                  <a:lnTo>
                    <a:pt x="2659" y="159"/>
                  </a:lnTo>
                  <a:lnTo>
                    <a:pt x="2679" y="161"/>
                  </a:lnTo>
                  <a:lnTo>
                    <a:pt x="2694" y="162"/>
                  </a:lnTo>
                  <a:lnTo>
                    <a:pt x="2704" y="163"/>
                  </a:lnTo>
                  <a:lnTo>
                    <a:pt x="2708" y="163"/>
                  </a:lnTo>
                  <a:lnTo>
                    <a:pt x="2708" y="247"/>
                  </a:lnTo>
                  <a:lnTo>
                    <a:pt x="2705" y="247"/>
                  </a:lnTo>
                  <a:lnTo>
                    <a:pt x="2695" y="247"/>
                  </a:lnTo>
                  <a:lnTo>
                    <a:pt x="2680" y="247"/>
                  </a:lnTo>
                  <a:lnTo>
                    <a:pt x="2660" y="246"/>
                  </a:lnTo>
                  <a:lnTo>
                    <a:pt x="2638" y="246"/>
                  </a:lnTo>
                  <a:lnTo>
                    <a:pt x="2613" y="247"/>
                  </a:lnTo>
                  <a:lnTo>
                    <a:pt x="2587" y="247"/>
                  </a:lnTo>
                  <a:lnTo>
                    <a:pt x="2561" y="248"/>
                  </a:lnTo>
                  <a:lnTo>
                    <a:pt x="2535" y="251"/>
                  </a:lnTo>
                  <a:lnTo>
                    <a:pt x="2511" y="253"/>
                  </a:lnTo>
                  <a:lnTo>
                    <a:pt x="2489" y="256"/>
                  </a:lnTo>
                  <a:lnTo>
                    <a:pt x="2472" y="260"/>
                  </a:lnTo>
                  <a:lnTo>
                    <a:pt x="2459" y="266"/>
                  </a:lnTo>
                  <a:lnTo>
                    <a:pt x="2449" y="275"/>
                  </a:lnTo>
                  <a:lnTo>
                    <a:pt x="2439" y="290"/>
                  </a:lnTo>
                  <a:lnTo>
                    <a:pt x="2429" y="309"/>
                  </a:lnTo>
                  <a:lnTo>
                    <a:pt x="2418" y="332"/>
                  </a:lnTo>
                  <a:lnTo>
                    <a:pt x="2408" y="357"/>
                  </a:lnTo>
                  <a:lnTo>
                    <a:pt x="2398" y="383"/>
                  </a:lnTo>
                  <a:lnTo>
                    <a:pt x="2388" y="410"/>
                  </a:lnTo>
                  <a:lnTo>
                    <a:pt x="2378" y="434"/>
                  </a:lnTo>
                  <a:lnTo>
                    <a:pt x="2367" y="458"/>
                  </a:lnTo>
                  <a:lnTo>
                    <a:pt x="2359" y="478"/>
                  </a:lnTo>
                  <a:lnTo>
                    <a:pt x="2349" y="494"/>
                  </a:lnTo>
                  <a:lnTo>
                    <a:pt x="2340" y="504"/>
                  </a:lnTo>
                  <a:lnTo>
                    <a:pt x="2332" y="507"/>
                  </a:lnTo>
                  <a:lnTo>
                    <a:pt x="2314" y="507"/>
                  </a:lnTo>
                  <a:lnTo>
                    <a:pt x="2312" y="562"/>
                  </a:lnTo>
                  <a:lnTo>
                    <a:pt x="2309" y="617"/>
                  </a:lnTo>
                  <a:lnTo>
                    <a:pt x="2305" y="672"/>
                  </a:lnTo>
                  <a:lnTo>
                    <a:pt x="2298" y="727"/>
                  </a:lnTo>
                  <a:lnTo>
                    <a:pt x="2292" y="779"/>
                  </a:lnTo>
                  <a:lnTo>
                    <a:pt x="2284" y="829"/>
                  </a:lnTo>
                  <a:lnTo>
                    <a:pt x="2274" y="878"/>
                  </a:lnTo>
                  <a:lnTo>
                    <a:pt x="2263" y="923"/>
                  </a:lnTo>
                  <a:lnTo>
                    <a:pt x="2250" y="966"/>
                  </a:lnTo>
                  <a:lnTo>
                    <a:pt x="2236" y="1004"/>
                  </a:lnTo>
                  <a:lnTo>
                    <a:pt x="2220" y="1037"/>
                  </a:lnTo>
                  <a:lnTo>
                    <a:pt x="2203" y="1065"/>
                  </a:lnTo>
                  <a:lnTo>
                    <a:pt x="2182" y="1087"/>
                  </a:lnTo>
                  <a:lnTo>
                    <a:pt x="2273" y="1087"/>
                  </a:lnTo>
                  <a:lnTo>
                    <a:pt x="2273" y="1221"/>
                  </a:lnTo>
                  <a:lnTo>
                    <a:pt x="402" y="1221"/>
                  </a:lnTo>
                  <a:lnTo>
                    <a:pt x="402" y="1087"/>
                  </a:lnTo>
                  <a:lnTo>
                    <a:pt x="512" y="1087"/>
                  </a:lnTo>
                  <a:lnTo>
                    <a:pt x="492" y="1065"/>
                  </a:lnTo>
                  <a:lnTo>
                    <a:pt x="475" y="1038"/>
                  </a:lnTo>
                  <a:lnTo>
                    <a:pt x="459" y="1007"/>
                  </a:lnTo>
                  <a:lnTo>
                    <a:pt x="444" y="970"/>
                  </a:lnTo>
                  <a:lnTo>
                    <a:pt x="433" y="930"/>
                  </a:lnTo>
                  <a:lnTo>
                    <a:pt x="422" y="886"/>
                  </a:lnTo>
                  <a:lnTo>
                    <a:pt x="412" y="839"/>
                  </a:lnTo>
                  <a:lnTo>
                    <a:pt x="404" y="790"/>
                  </a:lnTo>
                  <a:lnTo>
                    <a:pt x="397" y="738"/>
                  </a:lnTo>
                  <a:lnTo>
                    <a:pt x="391" y="687"/>
                  </a:lnTo>
                  <a:lnTo>
                    <a:pt x="387" y="634"/>
                  </a:lnTo>
                  <a:lnTo>
                    <a:pt x="384" y="579"/>
                  </a:lnTo>
                  <a:lnTo>
                    <a:pt x="381" y="526"/>
                  </a:lnTo>
                  <a:lnTo>
                    <a:pt x="375" y="526"/>
                  </a:lnTo>
                  <a:lnTo>
                    <a:pt x="367" y="522"/>
                  </a:lnTo>
                  <a:lnTo>
                    <a:pt x="358" y="512"/>
                  </a:lnTo>
                  <a:lnTo>
                    <a:pt x="348" y="496"/>
                  </a:lnTo>
                  <a:lnTo>
                    <a:pt x="340" y="477"/>
                  </a:lnTo>
                  <a:lnTo>
                    <a:pt x="330" y="453"/>
                  </a:lnTo>
                  <a:lnTo>
                    <a:pt x="319" y="428"/>
                  </a:lnTo>
                  <a:lnTo>
                    <a:pt x="309" y="402"/>
                  </a:lnTo>
                  <a:lnTo>
                    <a:pt x="300" y="375"/>
                  </a:lnTo>
                  <a:lnTo>
                    <a:pt x="289" y="350"/>
                  </a:lnTo>
                  <a:lnTo>
                    <a:pt x="278" y="327"/>
                  </a:lnTo>
                  <a:lnTo>
                    <a:pt x="268" y="309"/>
                  </a:lnTo>
                  <a:lnTo>
                    <a:pt x="257" y="294"/>
                  </a:lnTo>
                  <a:lnTo>
                    <a:pt x="248" y="285"/>
                  </a:lnTo>
                  <a:lnTo>
                    <a:pt x="235" y="280"/>
                  </a:lnTo>
                  <a:lnTo>
                    <a:pt x="217" y="275"/>
                  </a:lnTo>
                  <a:lnTo>
                    <a:pt x="196" y="271"/>
                  </a:lnTo>
                  <a:lnTo>
                    <a:pt x="172" y="269"/>
                  </a:lnTo>
                  <a:lnTo>
                    <a:pt x="146" y="267"/>
                  </a:lnTo>
                  <a:lnTo>
                    <a:pt x="120" y="266"/>
                  </a:lnTo>
                  <a:lnTo>
                    <a:pt x="94" y="266"/>
                  </a:lnTo>
                  <a:lnTo>
                    <a:pt x="69" y="266"/>
                  </a:lnTo>
                  <a:lnTo>
                    <a:pt x="47" y="266"/>
                  </a:lnTo>
                  <a:lnTo>
                    <a:pt x="28" y="266"/>
                  </a:lnTo>
                  <a:lnTo>
                    <a:pt x="13" y="266"/>
                  </a:lnTo>
                  <a:lnTo>
                    <a:pt x="3" y="266"/>
                  </a:lnTo>
                  <a:lnTo>
                    <a:pt x="0" y="266"/>
                  </a:lnTo>
                  <a:lnTo>
                    <a:pt x="0" y="182"/>
                  </a:lnTo>
                  <a:lnTo>
                    <a:pt x="3" y="181"/>
                  </a:lnTo>
                  <a:lnTo>
                    <a:pt x="13" y="180"/>
                  </a:lnTo>
                  <a:lnTo>
                    <a:pt x="28" y="179"/>
                  </a:lnTo>
                  <a:lnTo>
                    <a:pt x="49" y="178"/>
                  </a:lnTo>
                  <a:lnTo>
                    <a:pt x="71" y="176"/>
                  </a:lnTo>
                  <a:lnTo>
                    <a:pt x="97" y="175"/>
                  </a:lnTo>
                  <a:lnTo>
                    <a:pt x="125" y="173"/>
                  </a:lnTo>
                  <a:lnTo>
                    <a:pt x="154" y="173"/>
                  </a:lnTo>
                  <a:lnTo>
                    <a:pt x="181" y="173"/>
                  </a:lnTo>
                  <a:lnTo>
                    <a:pt x="208" y="173"/>
                  </a:lnTo>
                  <a:lnTo>
                    <a:pt x="231" y="175"/>
                  </a:lnTo>
                  <a:lnTo>
                    <a:pt x="253" y="178"/>
                  </a:lnTo>
                  <a:lnTo>
                    <a:pt x="269" y="182"/>
                  </a:lnTo>
                  <a:lnTo>
                    <a:pt x="291" y="192"/>
                  </a:lnTo>
                  <a:lnTo>
                    <a:pt x="314" y="206"/>
                  </a:lnTo>
                  <a:lnTo>
                    <a:pt x="335" y="224"/>
                  </a:lnTo>
                  <a:lnTo>
                    <a:pt x="357" y="243"/>
                  </a:lnTo>
                  <a:lnTo>
                    <a:pt x="377" y="261"/>
                  </a:lnTo>
                  <a:lnTo>
                    <a:pt x="379" y="221"/>
                  </a:lnTo>
                  <a:lnTo>
                    <a:pt x="379" y="186"/>
                  </a:lnTo>
                  <a:lnTo>
                    <a:pt x="380" y="155"/>
                  </a:lnTo>
                  <a:lnTo>
                    <a:pt x="381" y="132"/>
                  </a:lnTo>
                  <a:lnTo>
                    <a:pt x="382" y="112"/>
                  </a:lnTo>
                  <a:lnTo>
                    <a:pt x="383" y="101"/>
                  </a:lnTo>
                  <a:lnTo>
                    <a:pt x="301" y="101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4"/>
            <p:cNvSpPr>
              <a:spLocks noEditPoints="1"/>
            </p:cNvSpPr>
            <p:nvPr/>
          </p:nvSpPr>
          <p:spPr bwMode="auto">
            <a:xfrm>
              <a:off x="7566025" y="-1701800"/>
              <a:ext cx="136525" cy="533400"/>
            </a:xfrm>
            <a:custGeom>
              <a:avLst/>
              <a:gdLst>
                <a:gd name="T0" fmla="*/ 180 w 260"/>
                <a:gd name="T1" fmla="*/ 460 h 1008"/>
                <a:gd name="T2" fmla="*/ 180 w 260"/>
                <a:gd name="T3" fmla="*/ 462 h 1008"/>
                <a:gd name="T4" fmla="*/ 179 w 260"/>
                <a:gd name="T5" fmla="*/ 460 h 1008"/>
                <a:gd name="T6" fmla="*/ 130 w 260"/>
                <a:gd name="T7" fmla="*/ 3 h 1008"/>
                <a:gd name="T8" fmla="*/ 127 w 260"/>
                <a:gd name="T9" fmla="*/ 27 h 1008"/>
                <a:gd name="T10" fmla="*/ 123 w 260"/>
                <a:gd name="T11" fmla="*/ 71 h 1008"/>
                <a:gd name="T12" fmla="*/ 118 w 260"/>
                <a:gd name="T13" fmla="*/ 131 h 1008"/>
                <a:gd name="T14" fmla="*/ 114 w 260"/>
                <a:gd name="T15" fmla="*/ 216 h 1008"/>
                <a:gd name="T16" fmla="*/ 120 w 260"/>
                <a:gd name="T17" fmla="*/ 322 h 1008"/>
                <a:gd name="T18" fmla="*/ 140 w 260"/>
                <a:gd name="T19" fmla="*/ 398 h 1008"/>
                <a:gd name="T20" fmla="*/ 150 w 260"/>
                <a:gd name="T21" fmla="*/ 418 h 1008"/>
                <a:gd name="T22" fmla="*/ 157 w 260"/>
                <a:gd name="T23" fmla="*/ 432 h 1008"/>
                <a:gd name="T24" fmla="*/ 169 w 260"/>
                <a:gd name="T25" fmla="*/ 446 h 1008"/>
                <a:gd name="T26" fmla="*/ 182 w 260"/>
                <a:gd name="T27" fmla="*/ 463 h 1008"/>
                <a:gd name="T28" fmla="*/ 184 w 260"/>
                <a:gd name="T29" fmla="*/ 465 h 1008"/>
                <a:gd name="T30" fmla="*/ 182 w 260"/>
                <a:gd name="T31" fmla="*/ 463 h 1008"/>
                <a:gd name="T32" fmla="*/ 187 w 260"/>
                <a:gd name="T33" fmla="*/ 469 h 1008"/>
                <a:gd name="T34" fmla="*/ 206 w 260"/>
                <a:gd name="T35" fmla="*/ 495 h 1008"/>
                <a:gd name="T36" fmla="*/ 225 w 260"/>
                <a:gd name="T37" fmla="*/ 526 h 1008"/>
                <a:gd name="T38" fmla="*/ 242 w 260"/>
                <a:gd name="T39" fmla="*/ 564 h 1008"/>
                <a:gd name="T40" fmla="*/ 259 w 260"/>
                <a:gd name="T41" fmla="*/ 641 h 1008"/>
                <a:gd name="T42" fmla="*/ 259 w 260"/>
                <a:gd name="T43" fmla="*/ 713 h 1008"/>
                <a:gd name="T44" fmla="*/ 250 w 260"/>
                <a:gd name="T45" fmla="*/ 777 h 1008"/>
                <a:gd name="T46" fmla="*/ 232 w 260"/>
                <a:gd name="T47" fmla="*/ 835 h 1008"/>
                <a:gd name="T48" fmla="*/ 209 w 260"/>
                <a:gd name="T49" fmla="*/ 891 h 1008"/>
                <a:gd name="T50" fmla="*/ 180 w 260"/>
                <a:gd name="T51" fmla="*/ 942 h 1008"/>
                <a:gd name="T52" fmla="*/ 156 w 260"/>
                <a:gd name="T53" fmla="*/ 979 h 1008"/>
                <a:gd name="T54" fmla="*/ 137 w 260"/>
                <a:gd name="T55" fmla="*/ 1000 h 1008"/>
                <a:gd name="T56" fmla="*/ 131 w 260"/>
                <a:gd name="T57" fmla="*/ 1008 h 1008"/>
                <a:gd name="T58" fmla="*/ 132 w 260"/>
                <a:gd name="T59" fmla="*/ 996 h 1008"/>
                <a:gd name="T60" fmla="*/ 136 w 260"/>
                <a:gd name="T61" fmla="*/ 961 h 1008"/>
                <a:gd name="T62" fmla="*/ 142 w 260"/>
                <a:gd name="T63" fmla="*/ 908 h 1008"/>
                <a:gd name="T64" fmla="*/ 146 w 260"/>
                <a:gd name="T65" fmla="*/ 842 h 1008"/>
                <a:gd name="T66" fmla="*/ 146 w 260"/>
                <a:gd name="T67" fmla="*/ 740 h 1008"/>
                <a:gd name="T68" fmla="*/ 135 w 260"/>
                <a:gd name="T69" fmla="*/ 661 h 1008"/>
                <a:gd name="T70" fmla="*/ 118 w 260"/>
                <a:gd name="T71" fmla="*/ 613 h 1008"/>
                <a:gd name="T72" fmla="*/ 107 w 260"/>
                <a:gd name="T73" fmla="*/ 591 h 1008"/>
                <a:gd name="T74" fmla="*/ 73 w 260"/>
                <a:gd name="T75" fmla="*/ 547 h 1008"/>
                <a:gd name="T76" fmla="*/ 59 w 260"/>
                <a:gd name="T77" fmla="*/ 528 h 1008"/>
                <a:gd name="T78" fmla="*/ 43 w 260"/>
                <a:gd name="T79" fmla="*/ 503 h 1008"/>
                <a:gd name="T80" fmla="*/ 23 w 260"/>
                <a:gd name="T81" fmla="*/ 462 h 1008"/>
                <a:gd name="T82" fmla="*/ 7 w 260"/>
                <a:gd name="T83" fmla="*/ 413 h 1008"/>
                <a:gd name="T84" fmla="*/ 0 w 260"/>
                <a:gd name="T85" fmla="*/ 357 h 1008"/>
                <a:gd name="T86" fmla="*/ 2 w 260"/>
                <a:gd name="T87" fmla="*/ 287 h 1008"/>
                <a:gd name="T88" fmla="*/ 16 w 260"/>
                <a:gd name="T89" fmla="*/ 212 h 1008"/>
                <a:gd name="T90" fmla="*/ 39 w 260"/>
                <a:gd name="T91" fmla="*/ 148 h 1008"/>
                <a:gd name="T92" fmla="*/ 67 w 260"/>
                <a:gd name="T93" fmla="*/ 89 h 1008"/>
                <a:gd name="T94" fmla="*/ 94 w 260"/>
                <a:gd name="T95" fmla="*/ 45 h 1008"/>
                <a:gd name="T96" fmla="*/ 116 w 260"/>
                <a:gd name="T97" fmla="*/ 16 h 1008"/>
                <a:gd name="T98" fmla="*/ 129 w 260"/>
                <a:gd name="T99" fmla="*/ 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1008">
                  <a:moveTo>
                    <a:pt x="179" y="460"/>
                  </a:moveTo>
                  <a:lnTo>
                    <a:pt x="180" y="460"/>
                  </a:lnTo>
                  <a:lnTo>
                    <a:pt x="180" y="462"/>
                  </a:lnTo>
                  <a:lnTo>
                    <a:pt x="180" y="462"/>
                  </a:lnTo>
                  <a:lnTo>
                    <a:pt x="179" y="460"/>
                  </a:lnTo>
                  <a:lnTo>
                    <a:pt x="179" y="460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5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8" y="131"/>
                  </a:lnTo>
                  <a:lnTo>
                    <a:pt x="116" y="166"/>
                  </a:lnTo>
                  <a:lnTo>
                    <a:pt x="114" y="216"/>
                  </a:lnTo>
                  <a:lnTo>
                    <a:pt x="116" y="269"/>
                  </a:lnTo>
                  <a:lnTo>
                    <a:pt x="120" y="322"/>
                  </a:lnTo>
                  <a:lnTo>
                    <a:pt x="129" y="361"/>
                  </a:lnTo>
                  <a:lnTo>
                    <a:pt x="140" y="398"/>
                  </a:lnTo>
                  <a:lnTo>
                    <a:pt x="145" y="409"/>
                  </a:lnTo>
                  <a:lnTo>
                    <a:pt x="150" y="418"/>
                  </a:lnTo>
                  <a:lnTo>
                    <a:pt x="155" y="427"/>
                  </a:lnTo>
                  <a:lnTo>
                    <a:pt x="157" y="432"/>
                  </a:lnTo>
                  <a:lnTo>
                    <a:pt x="162" y="439"/>
                  </a:lnTo>
                  <a:lnTo>
                    <a:pt x="169" y="446"/>
                  </a:lnTo>
                  <a:lnTo>
                    <a:pt x="176" y="455"/>
                  </a:lnTo>
                  <a:lnTo>
                    <a:pt x="182" y="463"/>
                  </a:lnTo>
                  <a:lnTo>
                    <a:pt x="184" y="465"/>
                  </a:lnTo>
                  <a:lnTo>
                    <a:pt x="184" y="465"/>
                  </a:lnTo>
                  <a:lnTo>
                    <a:pt x="183" y="464"/>
                  </a:lnTo>
                  <a:lnTo>
                    <a:pt x="182" y="463"/>
                  </a:lnTo>
                  <a:lnTo>
                    <a:pt x="182" y="463"/>
                  </a:lnTo>
                  <a:lnTo>
                    <a:pt x="187" y="469"/>
                  </a:lnTo>
                  <a:lnTo>
                    <a:pt x="197" y="482"/>
                  </a:lnTo>
                  <a:lnTo>
                    <a:pt x="206" y="495"/>
                  </a:lnTo>
                  <a:lnTo>
                    <a:pt x="215" y="508"/>
                  </a:lnTo>
                  <a:lnTo>
                    <a:pt x="225" y="526"/>
                  </a:lnTo>
                  <a:lnTo>
                    <a:pt x="235" y="545"/>
                  </a:lnTo>
                  <a:lnTo>
                    <a:pt x="242" y="564"/>
                  </a:lnTo>
                  <a:lnTo>
                    <a:pt x="253" y="603"/>
                  </a:lnTo>
                  <a:lnTo>
                    <a:pt x="259" y="641"/>
                  </a:lnTo>
                  <a:lnTo>
                    <a:pt x="260" y="678"/>
                  </a:lnTo>
                  <a:lnTo>
                    <a:pt x="259" y="713"/>
                  </a:lnTo>
                  <a:lnTo>
                    <a:pt x="255" y="746"/>
                  </a:lnTo>
                  <a:lnTo>
                    <a:pt x="250" y="777"/>
                  </a:lnTo>
                  <a:lnTo>
                    <a:pt x="242" y="808"/>
                  </a:lnTo>
                  <a:lnTo>
                    <a:pt x="232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5" y="919"/>
                  </a:lnTo>
                  <a:lnTo>
                    <a:pt x="180" y="942"/>
                  </a:lnTo>
                  <a:lnTo>
                    <a:pt x="167" y="962"/>
                  </a:lnTo>
                  <a:lnTo>
                    <a:pt x="156" y="979"/>
                  </a:lnTo>
                  <a:lnTo>
                    <a:pt x="146" y="992"/>
                  </a:lnTo>
                  <a:lnTo>
                    <a:pt x="137" y="1000"/>
                  </a:lnTo>
                  <a:lnTo>
                    <a:pt x="133" y="1007"/>
                  </a:lnTo>
                  <a:lnTo>
                    <a:pt x="131" y="1008"/>
                  </a:lnTo>
                  <a:lnTo>
                    <a:pt x="131" y="1005"/>
                  </a:lnTo>
                  <a:lnTo>
                    <a:pt x="132" y="996"/>
                  </a:lnTo>
                  <a:lnTo>
                    <a:pt x="134" y="981"/>
                  </a:lnTo>
                  <a:lnTo>
                    <a:pt x="136" y="961"/>
                  </a:lnTo>
                  <a:lnTo>
                    <a:pt x="138" y="936"/>
                  </a:lnTo>
                  <a:lnTo>
                    <a:pt x="142" y="908"/>
                  </a:lnTo>
                  <a:lnTo>
                    <a:pt x="144" y="877"/>
                  </a:lnTo>
                  <a:lnTo>
                    <a:pt x="146" y="842"/>
                  </a:lnTo>
                  <a:lnTo>
                    <a:pt x="147" y="793"/>
                  </a:lnTo>
                  <a:lnTo>
                    <a:pt x="146" y="740"/>
                  </a:lnTo>
                  <a:lnTo>
                    <a:pt x="140" y="687"/>
                  </a:lnTo>
                  <a:lnTo>
                    <a:pt x="135" y="661"/>
                  </a:lnTo>
                  <a:lnTo>
                    <a:pt x="127" y="636"/>
                  </a:lnTo>
                  <a:lnTo>
                    <a:pt x="118" y="613"/>
                  </a:lnTo>
                  <a:lnTo>
                    <a:pt x="113" y="601"/>
                  </a:lnTo>
                  <a:lnTo>
                    <a:pt x="107" y="591"/>
                  </a:lnTo>
                  <a:lnTo>
                    <a:pt x="102" y="581"/>
                  </a:lnTo>
                  <a:lnTo>
                    <a:pt x="73" y="547"/>
                  </a:lnTo>
                  <a:lnTo>
                    <a:pt x="66" y="537"/>
                  </a:lnTo>
                  <a:lnTo>
                    <a:pt x="59" y="528"/>
                  </a:lnTo>
                  <a:lnTo>
                    <a:pt x="52" y="517"/>
                  </a:lnTo>
                  <a:lnTo>
                    <a:pt x="43" y="503"/>
                  </a:lnTo>
                  <a:lnTo>
                    <a:pt x="31" y="482"/>
                  </a:lnTo>
                  <a:lnTo>
                    <a:pt x="23" y="462"/>
                  </a:lnTo>
                  <a:lnTo>
                    <a:pt x="15" y="442"/>
                  </a:lnTo>
                  <a:lnTo>
                    <a:pt x="7" y="413"/>
                  </a:lnTo>
                  <a:lnTo>
                    <a:pt x="2" y="385"/>
                  </a:lnTo>
                  <a:lnTo>
                    <a:pt x="0" y="357"/>
                  </a:lnTo>
                  <a:lnTo>
                    <a:pt x="0" y="329"/>
                  </a:lnTo>
                  <a:lnTo>
                    <a:pt x="2" y="287"/>
                  </a:lnTo>
                  <a:lnTo>
                    <a:pt x="7" y="248"/>
                  </a:lnTo>
                  <a:lnTo>
                    <a:pt x="16" y="212"/>
                  </a:lnTo>
                  <a:lnTo>
                    <a:pt x="27" y="178"/>
                  </a:lnTo>
                  <a:lnTo>
                    <a:pt x="39" y="148"/>
                  </a:lnTo>
                  <a:lnTo>
                    <a:pt x="53" y="116"/>
                  </a:lnTo>
                  <a:lnTo>
                    <a:pt x="67" y="89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3" y="7"/>
                  </a:lnTo>
                  <a:lnTo>
                    <a:pt x="129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5"/>
            <p:cNvSpPr>
              <a:spLocks/>
            </p:cNvSpPr>
            <p:nvPr/>
          </p:nvSpPr>
          <p:spPr bwMode="auto">
            <a:xfrm>
              <a:off x="7724775" y="-1881188"/>
              <a:ext cx="138112" cy="533400"/>
            </a:xfrm>
            <a:custGeom>
              <a:avLst/>
              <a:gdLst>
                <a:gd name="T0" fmla="*/ 130 w 261"/>
                <a:gd name="T1" fmla="*/ 3 h 1009"/>
                <a:gd name="T2" fmla="*/ 127 w 261"/>
                <a:gd name="T3" fmla="*/ 27 h 1009"/>
                <a:gd name="T4" fmla="*/ 123 w 261"/>
                <a:gd name="T5" fmla="*/ 71 h 1009"/>
                <a:gd name="T6" fmla="*/ 119 w 261"/>
                <a:gd name="T7" fmla="*/ 131 h 1009"/>
                <a:gd name="T8" fmla="*/ 114 w 261"/>
                <a:gd name="T9" fmla="*/ 216 h 1009"/>
                <a:gd name="T10" fmla="*/ 121 w 261"/>
                <a:gd name="T11" fmla="*/ 322 h 1009"/>
                <a:gd name="T12" fmla="*/ 141 w 261"/>
                <a:gd name="T13" fmla="*/ 398 h 1009"/>
                <a:gd name="T14" fmla="*/ 150 w 261"/>
                <a:gd name="T15" fmla="*/ 419 h 1009"/>
                <a:gd name="T16" fmla="*/ 157 w 261"/>
                <a:gd name="T17" fmla="*/ 433 h 1009"/>
                <a:gd name="T18" fmla="*/ 169 w 261"/>
                <a:gd name="T19" fmla="*/ 447 h 1009"/>
                <a:gd name="T20" fmla="*/ 181 w 261"/>
                <a:gd name="T21" fmla="*/ 462 h 1009"/>
                <a:gd name="T22" fmla="*/ 185 w 261"/>
                <a:gd name="T23" fmla="*/ 465 h 1009"/>
                <a:gd name="T24" fmla="*/ 182 w 261"/>
                <a:gd name="T25" fmla="*/ 463 h 1009"/>
                <a:gd name="T26" fmla="*/ 197 w 261"/>
                <a:gd name="T27" fmla="*/ 482 h 1009"/>
                <a:gd name="T28" fmla="*/ 216 w 261"/>
                <a:gd name="T29" fmla="*/ 508 h 1009"/>
                <a:gd name="T30" fmla="*/ 234 w 261"/>
                <a:gd name="T31" fmla="*/ 546 h 1009"/>
                <a:gd name="T32" fmla="*/ 254 w 261"/>
                <a:gd name="T33" fmla="*/ 604 h 1009"/>
                <a:gd name="T34" fmla="*/ 261 w 261"/>
                <a:gd name="T35" fmla="*/ 678 h 1009"/>
                <a:gd name="T36" fmla="*/ 256 w 261"/>
                <a:gd name="T37" fmla="*/ 746 h 1009"/>
                <a:gd name="T38" fmla="*/ 242 w 261"/>
                <a:gd name="T39" fmla="*/ 808 h 1009"/>
                <a:gd name="T40" fmla="*/ 223 w 261"/>
                <a:gd name="T41" fmla="*/ 861 h 1009"/>
                <a:gd name="T42" fmla="*/ 194 w 261"/>
                <a:gd name="T43" fmla="*/ 919 h 1009"/>
                <a:gd name="T44" fmla="*/ 167 w 261"/>
                <a:gd name="T45" fmla="*/ 963 h 1009"/>
                <a:gd name="T46" fmla="*/ 146 w 261"/>
                <a:gd name="T47" fmla="*/ 992 h 1009"/>
                <a:gd name="T48" fmla="*/ 133 w 261"/>
                <a:gd name="T49" fmla="*/ 1007 h 1009"/>
                <a:gd name="T50" fmla="*/ 132 w 261"/>
                <a:gd name="T51" fmla="*/ 1006 h 1009"/>
                <a:gd name="T52" fmla="*/ 134 w 261"/>
                <a:gd name="T53" fmla="*/ 981 h 1009"/>
                <a:gd name="T54" fmla="*/ 138 w 261"/>
                <a:gd name="T55" fmla="*/ 938 h 1009"/>
                <a:gd name="T56" fmla="*/ 143 w 261"/>
                <a:gd name="T57" fmla="*/ 877 h 1009"/>
                <a:gd name="T58" fmla="*/ 148 w 261"/>
                <a:gd name="T59" fmla="*/ 793 h 1009"/>
                <a:gd name="T60" fmla="*/ 140 w 261"/>
                <a:gd name="T61" fmla="*/ 687 h 1009"/>
                <a:gd name="T62" fmla="*/ 127 w 261"/>
                <a:gd name="T63" fmla="*/ 636 h 1009"/>
                <a:gd name="T64" fmla="*/ 114 w 261"/>
                <a:gd name="T65" fmla="*/ 601 h 1009"/>
                <a:gd name="T66" fmla="*/ 101 w 261"/>
                <a:gd name="T67" fmla="*/ 581 h 1009"/>
                <a:gd name="T68" fmla="*/ 67 w 261"/>
                <a:gd name="T69" fmla="*/ 538 h 1009"/>
                <a:gd name="T70" fmla="*/ 51 w 261"/>
                <a:gd name="T71" fmla="*/ 518 h 1009"/>
                <a:gd name="T72" fmla="*/ 32 w 261"/>
                <a:gd name="T73" fmla="*/ 482 h 1009"/>
                <a:gd name="T74" fmla="*/ 16 w 261"/>
                <a:gd name="T75" fmla="*/ 442 h 1009"/>
                <a:gd name="T76" fmla="*/ 3 w 261"/>
                <a:gd name="T77" fmla="*/ 385 h 1009"/>
                <a:gd name="T78" fmla="*/ 0 w 261"/>
                <a:gd name="T79" fmla="*/ 330 h 1009"/>
                <a:gd name="T80" fmla="*/ 8 w 261"/>
                <a:gd name="T81" fmla="*/ 249 h 1009"/>
                <a:gd name="T82" fmla="*/ 28 w 261"/>
                <a:gd name="T83" fmla="*/ 178 h 1009"/>
                <a:gd name="T84" fmla="*/ 54 w 261"/>
                <a:gd name="T85" fmla="*/ 117 h 1009"/>
                <a:gd name="T86" fmla="*/ 81 w 261"/>
                <a:gd name="T87" fmla="*/ 66 h 1009"/>
                <a:gd name="T88" fmla="*/ 106 w 261"/>
                <a:gd name="T89" fmla="*/ 29 h 1009"/>
                <a:gd name="T90" fmla="*/ 124 w 261"/>
                <a:gd name="T91" fmla="*/ 7 h 1009"/>
                <a:gd name="T92" fmla="*/ 130 w 261"/>
                <a:gd name="T93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1" h="1009"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6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9" y="131"/>
                  </a:lnTo>
                  <a:lnTo>
                    <a:pt x="115" y="165"/>
                  </a:lnTo>
                  <a:lnTo>
                    <a:pt x="114" y="216"/>
                  </a:lnTo>
                  <a:lnTo>
                    <a:pt x="115" y="269"/>
                  </a:lnTo>
                  <a:lnTo>
                    <a:pt x="121" y="322"/>
                  </a:lnTo>
                  <a:lnTo>
                    <a:pt x="128" y="361"/>
                  </a:lnTo>
                  <a:lnTo>
                    <a:pt x="141" y="398"/>
                  </a:lnTo>
                  <a:lnTo>
                    <a:pt x="146" y="410"/>
                  </a:lnTo>
                  <a:lnTo>
                    <a:pt x="150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3" y="439"/>
                  </a:lnTo>
                  <a:lnTo>
                    <a:pt x="169" y="447"/>
                  </a:lnTo>
                  <a:lnTo>
                    <a:pt x="176" y="455"/>
                  </a:lnTo>
                  <a:lnTo>
                    <a:pt x="181" y="462"/>
                  </a:lnTo>
                  <a:lnTo>
                    <a:pt x="183" y="465"/>
                  </a:lnTo>
                  <a:lnTo>
                    <a:pt x="185" y="465"/>
                  </a:lnTo>
                  <a:lnTo>
                    <a:pt x="182" y="464"/>
                  </a:lnTo>
                  <a:lnTo>
                    <a:pt x="182" y="463"/>
                  </a:lnTo>
                  <a:lnTo>
                    <a:pt x="188" y="470"/>
                  </a:lnTo>
                  <a:lnTo>
                    <a:pt x="197" y="482"/>
                  </a:lnTo>
                  <a:lnTo>
                    <a:pt x="207" y="495"/>
                  </a:lnTo>
                  <a:lnTo>
                    <a:pt x="216" y="508"/>
                  </a:lnTo>
                  <a:lnTo>
                    <a:pt x="226" y="527"/>
                  </a:lnTo>
                  <a:lnTo>
                    <a:pt x="234" y="546"/>
                  </a:lnTo>
                  <a:lnTo>
                    <a:pt x="242" y="566"/>
                  </a:lnTo>
                  <a:lnTo>
                    <a:pt x="254" y="604"/>
                  </a:lnTo>
                  <a:lnTo>
                    <a:pt x="259" y="641"/>
                  </a:lnTo>
                  <a:lnTo>
                    <a:pt x="261" y="678"/>
                  </a:lnTo>
                  <a:lnTo>
                    <a:pt x="260" y="713"/>
                  </a:lnTo>
                  <a:lnTo>
                    <a:pt x="256" y="746"/>
                  </a:lnTo>
                  <a:lnTo>
                    <a:pt x="249" y="778"/>
                  </a:lnTo>
                  <a:lnTo>
                    <a:pt x="242" y="808"/>
                  </a:lnTo>
                  <a:lnTo>
                    <a:pt x="233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4" y="919"/>
                  </a:lnTo>
                  <a:lnTo>
                    <a:pt x="180" y="943"/>
                  </a:lnTo>
                  <a:lnTo>
                    <a:pt x="167" y="963"/>
                  </a:lnTo>
                  <a:lnTo>
                    <a:pt x="155" y="980"/>
                  </a:lnTo>
                  <a:lnTo>
                    <a:pt x="146" y="992"/>
                  </a:lnTo>
                  <a:lnTo>
                    <a:pt x="138" y="1002"/>
                  </a:lnTo>
                  <a:lnTo>
                    <a:pt x="133" y="1007"/>
                  </a:lnTo>
                  <a:lnTo>
                    <a:pt x="130" y="1009"/>
                  </a:lnTo>
                  <a:lnTo>
                    <a:pt x="132" y="1006"/>
                  </a:lnTo>
                  <a:lnTo>
                    <a:pt x="133" y="996"/>
                  </a:lnTo>
                  <a:lnTo>
                    <a:pt x="134" y="981"/>
                  </a:lnTo>
                  <a:lnTo>
                    <a:pt x="136" y="962"/>
                  </a:lnTo>
                  <a:lnTo>
                    <a:pt x="138" y="938"/>
                  </a:lnTo>
                  <a:lnTo>
                    <a:pt x="141" y="909"/>
                  </a:lnTo>
                  <a:lnTo>
                    <a:pt x="143" y="877"/>
                  </a:lnTo>
                  <a:lnTo>
                    <a:pt x="147" y="843"/>
                  </a:lnTo>
                  <a:lnTo>
                    <a:pt x="148" y="793"/>
                  </a:lnTo>
                  <a:lnTo>
                    <a:pt x="147" y="740"/>
                  </a:lnTo>
                  <a:lnTo>
                    <a:pt x="140" y="687"/>
                  </a:lnTo>
                  <a:lnTo>
                    <a:pt x="136" y="661"/>
                  </a:lnTo>
                  <a:lnTo>
                    <a:pt x="127" y="636"/>
                  </a:lnTo>
                  <a:lnTo>
                    <a:pt x="119" y="613"/>
                  </a:lnTo>
                  <a:lnTo>
                    <a:pt x="114" y="601"/>
                  </a:lnTo>
                  <a:lnTo>
                    <a:pt x="108" y="592"/>
                  </a:lnTo>
                  <a:lnTo>
                    <a:pt x="101" y="581"/>
                  </a:lnTo>
                  <a:lnTo>
                    <a:pt x="74" y="547"/>
                  </a:lnTo>
                  <a:lnTo>
                    <a:pt x="67" y="538"/>
                  </a:lnTo>
                  <a:lnTo>
                    <a:pt x="59" y="528"/>
                  </a:lnTo>
                  <a:lnTo>
                    <a:pt x="51" y="518"/>
                  </a:lnTo>
                  <a:lnTo>
                    <a:pt x="43" y="503"/>
                  </a:lnTo>
                  <a:lnTo>
                    <a:pt x="32" y="482"/>
                  </a:lnTo>
                  <a:lnTo>
                    <a:pt x="22" y="462"/>
                  </a:lnTo>
                  <a:lnTo>
                    <a:pt x="16" y="442"/>
                  </a:lnTo>
                  <a:lnTo>
                    <a:pt x="7" y="413"/>
                  </a:lnTo>
                  <a:lnTo>
                    <a:pt x="3" y="385"/>
                  </a:lnTo>
                  <a:lnTo>
                    <a:pt x="1" y="357"/>
                  </a:lnTo>
                  <a:lnTo>
                    <a:pt x="0" y="330"/>
                  </a:lnTo>
                  <a:lnTo>
                    <a:pt x="2" y="288"/>
                  </a:lnTo>
                  <a:lnTo>
                    <a:pt x="8" y="249"/>
                  </a:lnTo>
                  <a:lnTo>
                    <a:pt x="17" y="212"/>
                  </a:lnTo>
                  <a:lnTo>
                    <a:pt x="28" y="178"/>
                  </a:lnTo>
                  <a:lnTo>
                    <a:pt x="40" y="148"/>
                  </a:lnTo>
                  <a:lnTo>
                    <a:pt x="54" y="117"/>
                  </a:lnTo>
                  <a:lnTo>
                    <a:pt x="68" y="90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4" y="7"/>
                  </a:lnTo>
                  <a:lnTo>
                    <a:pt x="128" y="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"/>
            <p:cNvSpPr>
              <a:spLocks noEditPoints="1"/>
            </p:cNvSpPr>
            <p:nvPr/>
          </p:nvSpPr>
          <p:spPr bwMode="auto">
            <a:xfrm>
              <a:off x="7923213" y="-1719263"/>
              <a:ext cx="138112" cy="534988"/>
            </a:xfrm>
            <a:custGeom>
              <a:avLst/>
              <a:gdLst>
                <a:gd name="T0" fmla="*/ 185 w 260"/>
                <a:gd name="T1" fmla="*/ 466 h 1010"/>
                <a:gd name="T2" fmla="*/ 183 w 260"/>
                <a:gd name="T3" fmla="*/ 465 h 1010"/>
                <a:gd name="T4" fmla="*/ 180 w 260"/>
                <a:gd name="T5" fmla="*/ 462 h 1010"/>
                <a:gd name="T6" fmla="*/ 179 w 260"/>
                <a:gd name="T7" fmla="*/ 462 h 1010"/>
                <a:gd name="T8" fmla="*/ 130 w 260"/>
                <a:gd name="T9" fmla="*/ 0 h 1010"/>
                <a:gd name="T10" fmla="*/ 128 w 260"/>
                <a:gd name="T11" fmla="*/ 13 h 1010"/>
                <a:gd name="T12" fmla="*/ 125 w 260"/>
                <a:gd name="T13" fmla="*/ 48 h 1010"/>
                <a:gd name="T14" fmla="*/ 120 w 260"/>
                <a:gd name="T15" fmla="*/ 100 h 1010"/>
                <a:gd name="T16" fmla="*/ 115 w 260"/>
                <a:gd name="T17" fmla="*/ 167 h 1010"/>
                <a:gd name="T18" fmla="*/ 114 w 260"/>
                <a:gd name="T19" fmla="*/ 270 h 1010"/>
                <a:gd name="T20" fmla="*/ 128 w 260"/>
                <a:gd name="T21" fmla="*/ 363 h 1010"/>
                <a:gd name="T22" fmla="*/ 145 w 260"/>
                <a:gd name="T23" fmla="*/ 410 h 1010"/>
                <a:gd name="T24" fmla="*/ 154 w 260"/>
                <a:gd name="T25" fmla="*/ 427 h 1010"/>
                <a:gd name="T26" fmla="*/ 162 w 260"/>
                <a:gd name="T27" fmla="*/ 440 h 1010"/>
                <a:gd name="T28" fmla="*/ 175 w 260"/>
                <a:gd name="T29" fmla="*/ 456 h 1010"/>
                <a:gd name="T30" fmla="*/ 183 w 260"/>
                <a:gd name="T31" fmla="*/ 465 h 1010"/>
                <a:gd name="T32" fmla="*/ 181 w 260"/>
                <a:gd name="T33" fmla="*/ 464 h 1010"/>
                <a:gd name="T34" fmla="*/ 187 w 260"/>
                <a:gd name="T35" fmla="*/ 471 h 1010"/>
                <a:gd name="T36" fmla="*/ 206 w 260"/>
                <a:gd name="T37" fmla="*/ 497 h 1010"/>
                <a:gd name="T38" fmla="*/ 225 w 260"/>
                <a:gd name="T39" fmla="*/ 528 h 1010"/>
                <a:gd name="T40" fmla="*/ 241 w 260"/>
                <a:gd name="T41" fmla="*/ 566 h 1010"/>
                <a:gd name="T42" fmla="*/ 258 w 260"/>
                <a:gd name="T43" fmla="*/ 643 h 1010"/>
                <a:gd name="T44" fmla="*/ 259 w 260"/>
                <a:gd name="T45" fmla="*/ 714 h 1010"/>
                <a:gd name="T46" fmla="*/ 248 w 260"/>
                <a:gd name="T47" fmla="*/ 779 h 1010"/>
                <a:gd name="T48" fmla="*/ 232 w 260"/>
                <a:gd name="T49" fmla="*/ 836 h 1010"/>
                <a:gd name="T50" fmla="*/ 208 w 260"/>
                <a:gd name="T51" fmla="*/ 893 h 1010"/>
                <a:gd name="T52" fmla="*/ 180 w 260"/>
                <a:gd name="T53" fmla="*/ 944 h 1010"/>
                <a:gd name="T54" fmla="*/ 155 w 260"/>
                <a:gd name="T55" fmla="*/ 980 h 1010"/>
                <a:gd name="T56" fmla="*/ 137 w 260"/>
                <a:gd name="T57" fmla="*/ 1002 h 1010"/>
                <a:gd name="T58" fmla="*/ 130 w 260"/>
                <a:gd name="T59" fmla="*/ 1010 h 1010"/>
                <a:gd name="T60" fmla="*/ 132 w 260"/>
                <a:gd name="T61" fmla="*/ 998 h 1010"/>
                <a:gd name="T62" fmla="*/ 135 w 260"/>
                <a:gd name="T63" fmla="*/ 963 h 1010"/>
                <a:gd name="T64" fmla="*/ 140 w 260"/>
                <a:gd name="T65" fmla="*/ 910 h 1010"/>
                <a:gd name="T66" fmla="*/ 146 w 260"/>
                <a:gd name="T67" fmla="*/ 843 h 1010"/>
                <a:gd name="T68" fmla="*/ 146 w 260"/>
                <a:gd name="T69" fmla="*/ 741 h 1010"/>
                <a:gd name="T70" fmla="*/ 135 w 260"/>
                <a:gd name="T71" fmla="*/ 662 h 1010"/>
                <a:gd name="T72" fmla="*/ 118 w 260"/>
                <a:gd name="T73" fmla="*/ 614 h 1010"/>
                <a:gd name="T74" fmla="*/ 107 w 260"/>
                <a:gd name="T75" fmla="*/ 592 h 1010"/>
                <a:gd name="T76" fmla="*/ 73 w 260"/>
                <a:gd name="T77" fmla="*/ 549 h 1010"/>
                <a:gd name="T78" fmla="*/ 58 w 260"/>
                <a:gd name="T79" fmla="*/ 529 h 1010"/>
                <a:gd name="T80" fmla="*/ 43 w 260"/>
                <a:gd name="T81" fmla="*/ 504 h 1010"/>
                <a:gd name="T82" fmla="*/ 21 w 260"/>
                <a:gd name="T83" fmla="*/ 462 h 1010"/>
                <a:gd name="T84" fmla="*/ 6 w 260"/>
                <a:gd name="T85" fmla="*/ 415 h 1010"/>
                <a:gd name="T86" fmla="*/ 0 w 260"/>
                <a:gd name="T87" fmla="*/ 358 h 1010"/>
                <a:gd name="T88" fmla="*/ 2 w 260"/>
                <a:gd name="T89" fmla="*/ 289 h 1010"/>
                <a:gd name="T90" fmla="*/ 16 w 260"/>
                <a:gd name="T91" fmla="*/ 213 h 1010"/>
                <a:gd name="T92" fmla="*/ 39 w 260"/>
                <a:gd name="T93" fmla="*/ 148 h 1010"/>
                <a:gd name="T94" fmla="*/ 67 w 260"/>
                <a:gd name="T95" fmla="*/ 91 h 1010"/>
                <a:gd name="T96" fmla="*/ 94 w 260"/>
                <a:gd name="T97" fmla="*/ 47 h 1010"/>
                <a:gd name="T98" fmla="*/ 115 w 260"/>
                <a:gd name="T99" fmla="*/ 17 h 1010"/>
                <a:gd name="T100" fmla="*/ 128 w 260"/>
                <a:gd name="T101" fmla="*/ 2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" h="1010">
                  <a:moveTo>
                    <a:pt x="183" y="465"/>
                  </a:moveTo>
                  <a:lnTo>
                    <a:pt x="185" y="466"/>
                  </a:lnTo>
                  <a:lnTo>
                    <a:pt x="184" y="465"/>
                  </a:lnTo>
                  <a:lnTo>
                    <a:pt x="183" y="465"/>
                  </a:lnTo>
                  <a:close/>
                  <a:moveTo>
                    <a:pt x="179" y="462"/>
                  </a:moveTo>
                  <a:lnTo>
                    <a:pt x="180" y="462"/>
                  </a:lnTo>
                  <a:lnTo>
                    <a:pt x="180" y="462"/>
                  </a:lnTo>
                  <a:lnTo>
                    <a:pt x="179" y="462"/>
                  </a:lnTo>
                  <a:lnTo>
                    <a:pt x="179" y="462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8" y="13"/>
                  </a:lnTo>
                  <a:lnTo>
                    <a:pt x="127" y="27"/>
                  </a:lnTo>
                  <a:lnTo>
                    <a:pt x="125" y="48"/>
                  </a:lnTo>
                  <a:lnTo>
                    <a:pt x="123" y="72"/>
                  </a:lnTo>
                  <a:lnTo>
                    <a:pt x="120" y="100"/>
                  </a:lnTo>
                  <a:lnTo>
                    <a:pt x="118" y="132"/>
                  </a:lnTo>
                  <a:lnTo>
                    <a:pt x="115" y="167"/>
                  </a:lnTo>
                  <a:lnTo>
                    <a:pt x="113" y="217"/>
                  </a:lnTo>
                  <a:lnTo>
                    <a:pt x="114" y="270"/>
                  </a:lnTo>
                  <a:lnTo>
                    <a:pt x="120" y="324"/>
                  </a:lnTo>
                  <a:lnTo>
                    <a:pt x="128" y="363"/>
                  </a:lnTo>
                  <a:lnTo>
                    <a:pt x="140" y="398"/>
                  </a:lnTo>
                  <a:lnTo>
                    <a:pt x="145" y="410"/>
                  </a:lnTo>
                  <a:lnTo>
                    <a:pt x="149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2" y="440"/>
                  </a:lnTo>
                  <a:lnTo>
                    <a:pt x="168" y="448"/>
                  </a:lnTo>
                  <a:lnTo>
                    <a:pt x="175" y="456"/>
                  </a:lnTo>
                  <a:lnTo>
                    <a:pt x="181" y="463"/>
                  </a:lnTo>
                  <a:lnTo>
                    <a:pt x="183" y="465"/>
                  </a:lnTo>
                  <a:lnTo>
                    <a:pt x="183" y="465"/>
                  </a:lnTo>
                  <a:lnTo>
                    <a:pt x="181" y="464"/>
                  </a:lnTo>
                  <a:lnTo>
                    <a:pt x="181" y="464"/>
                  </a:lnTo>
                  <a:lnTo>
                    <a:pt x="187" y="471"/>
                  </a:lnTo>
                  <a:lnTo>
                    <a:pt x="197" y="484"/>
                  </a:lnTo>
                  <a:lnTo>
                    <a:pt x="206" y="497"/>
                  </a:lnTo>
                  <a:lnTo>
                    <a:pt x="215" y="510"/>
                  </a:lnTo>
                  <a:lnTo>
                    <a:pt x="225" y="528"/>
                  </a:lnTo>
                  <a:lnTo>
                    <a:pt x="234" y="546"/>
                  </a:lnTo>
                  <a:lnTo>
                    <a:pt x="241" y="566"/>
                  </a:lnTo>
                  <a:lnTo>
                    <a:pt x="253" y="604"/>
                  </a:lnTo>
                  <a:lnTo>
                    <a:pt x="258" y="643"/>
                  </a:lnTo>
                  <a:lnTo>
                    <a:pt x="260" y="680"/>
                  </a:lnTo>
                  <a:lnTo>
                    <a:pt x="259" y="714"/>
                  </a:lnTo>
                  <a:lnTo>
                    <a:pt x="255" y="748"/>
                  </a:lnTo>
                  <a:lnTo>
                    <a:pt x="248" y="779"/>
                  </a:lnTo>
                  <a:lnTo>
                    <a:pt x="241" y="808"/>
                  </a:lnTo>
                  <a:lnTo>
                    <a:pt x="232" y="836"/>
                  </a:lnTo>
                  <a:lnTo>
                    <a:pt x="223" y="861"/>
                  </a:lnTo>
                  <a:lnTo>
                    <a:pt x="208" y="893"/>
                  </a:lnTo>
                  <a:lnTo>
                    <a:pt x="194" y="920"/>
                  </a:lnTo>
                  <a:lnTo>
                    <a:pt x="180" y="944"/>
                  </a:lnTo>
                  <a:lnTo>
                    <a:pt x="167" y="964"/>
                  </a:lnTo>
                  <a:lnTo>
                    <a:pt x="155" y="980"/>
                  </a:lnTo>
                  <a:lnTo>
                    <a:pt x="145" y="993"/>
                  </a:lnTo>
                  <a:lnTo>
                    <a:pt x="137" y="1002"/>
                  </a:lnTo>
                  <a:lnTo>
                    <a:pt x="132" y="1007"/>
                  </a:lnTo>
                  <a:lnTo>
                    <a:pt x="130" y="1010"/>
                  </a:lnTo>
                  <a:lnTo>
                    <a:pt x="131" y="1006"/>
                  </a:lnTo>
                  <a:lnTo>
                    <a:pt x="132" y="998"/>
                  </a:lnTo>
                  <a:lnTo>
                    <a:pt x="133" y="982"/>
                  </a:lnTo>
                  <a:lnTo>
                    <a:pt x="135" y="963"/>
                  </a:lnTo>
                  <a:lnTo>
                    <a:pt x="138" y="938"/>
                  </a:lnTo>
                  <a:lnTo>
                    <a:pt x="140" y="910"/>
                  </a:lnTo>
                  <a:lnTo>
                    <a:pt x="144" y="878"/>
                  </a:lnTo>
                  <a:lnTo>
                    <a:pt x="146" y="843"/>
                  </a:lnTo>
                  <a:lnTo>
                    <a:pt x="147" y="793"/>
                  </a:lnTo>
                  <a:lnTo>
                    <a:pt x="146" y="741"/>
                  </a:lnTo>
                  <a:lnTo>
                    <a:pt x="139" y="688"/>
                  </a:lnTo>
                  <a:lnTo>
                    <a:pt x="135" y="662"/>
                  </a:lnTo>
                  <a:lnTo>
                    <a:pt x="127" y="637"/>
                  </a:lnTo>
                  <a:lnTo>
                    <a:pt x="118" y="614"/>
                  </a:lnTo>
                  <a:lnTo>
                    <a:pt x="113" y="603"/>
                  </a:lnTo>
                  <a:lnTo>
                    <a:pt x="107" y="592"/>
                  </a:lnTo>
                  <a:lnTo>
                    <a:pt x="101" y="581"/>
                  </a:lnTo>
                  <a:lnTo>
                    <a:pt x="73" y="549"/>
                  </a:lnTo>
                  <a:lnTo>
                    <a:pt x="66" y="538"/>
                  </a:lnTo>
                  <a:lnTo>
                    <a:pt x="58" y="529"/>
                  </a:lnTo>
                  <a:lnTo>
                    <a:pt x="51" y="518"/>
                  </a:lnTo>
                  <a:lnTo>
                    <a:pt x="43" y="504"/>
                  </a:lnTo>
                  <a:lnTo>
                    <a:pt x="31" y="483"/>
                  </a:lnTo>
                  <a:lnTo>
                    <a:pt x="21" y="462"/>
                  </a:lnTo>
                  <a:lnTo>
                    <a:pt x="15" y="443"/>
                  </a:lnTo>
                  <a:lnTo>
                    <a:pt x="6" y="415"/>
                  </a:lnTo>
                  <a:lnTo>
                    <a:pt x="2" y="385"/>
                  </a:lnTo>
                  <a:lnTo>
                    <a:pt x="0" y="358"/>
                  </a:lnTo>
                  <a:lnTo>
                    <a:pt x="0" y="330"/>
                  </a:lnTo>
                  <a:lnTo>
                    <a:pt x="2" y="289"/>
                  </a:lnTo>
                  <a:lnTo>
                    <a:pt x="7" y="250"/>
                  </a:lnTo>
                  <a:lnTo>
                    <a:pt x="16" y="213"/>
                  </a:lnTo>
                  <a:lnTo>
                    <a:pt x="27" y="180"/>
                  </a:lnTo>
                  <a:lnTo>
                    <a:pt x="39" y="148"/>
                  </a:lnTo>
                  <a:lnTo>
                    <a:pt x="53" y="118"/>
                  </a:lnTo>
                  <a:lnTo>
                    <a:pt x="67" y="91"/>
                  </a:lnTo>
                  <a:lnTo>
                    <a:pt x="81" y="67"/>
                  </a:lnTo>
                  <a:lnTo>
                    <a:pt x="94" y="47"/>
                  </a:lnTo>
                  <a:lnTo>
                    <a:pt x="106" y="30"/>
                  </a:lnTo>
                  <a:lnTo>
                    <a:pt x="115" y="17"/>
                  </a:lnTo>
                  <a:lnTo>
                    <a:pt x="123" y="8"/>
                  </a:lnTo>
                  <a:lnTo>
                    <a:pt x="128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493" y="29670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CONTENTS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693378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-2745138" y="-627576"/>
            <a:ext cx="2494892" cy="2494892"/>
            <a:chOff x="865418" y="1929225"/>
            <a:chExt cx="2494892" cy="2494892"/>
          </a:xfrm>
        </p:grpSpPr>
        <p:sp>
          <p:nvSpPr>
            <p:cNvPr id="2" name="타원 1"/>
            <p:cNvSpPr/>
            <p:nvPr/>
          </p:nvSpPr>
          <p:spPr>
            <a:xfrm>
              <a:off x="1217432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32473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5418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-1810265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-1697023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-2453001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53105" y="1680626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53105" y="3962318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Freeform 6"/>
          <p:cNvSpPr>
            <a:spLocks noEditPoints="1"/>
          </p:cNvSpPr>
          <p:nvPr/>
        </p:nvSpPr>
        <p:spPr bwMode="auto">
          <a:xfrm>
            <a:off x="1521665" y="2218146"/>
            <a:ext cx="1105422" cy="1028276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154811" y="2003575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095999" y="1680626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095999" y="3962318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54811" y="2436211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154811" y="4274569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54811" y="4707205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243798" y="4274569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43798" y="4707205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243798" y="2003575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243798" y="2436211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Freeform 11"/>
          <p:cNvSpPr>
            <a:spLocks noEditPoints="1"/>
          </p:cNvSpPr>
          <p:nvPr/>
        </p:nvSpPr>
        <p:spPr bwMode="auto">
          <a:xfrm>
            <a:off x="6680685" y="2134759"/>
            <a:ext cx="919428" cy="1072899"/>
          </a:xfrm>
          <a:custGeom>
            <a:avLst/>
            <a:gdLst>
              <a:gd name="T0" fmla="*/ 2682 w 3954"/>
              <a:gd name="T1" fmla="*/ 3695 h 4614"/>
              <a:gd name="T2" fmla="*/ 946 w 3954"/>
              <a:gd name="T3" fmla="*/ 2392 h 4614"/>
              <a:gd name="T4" fmla="*/ 2681 w 3954"/>
              <a:gd name="T5" fmla="*/ 2392 h 4614"/>
              <a:gd name="T6" fmla="*/ 267 w 3954"/>
              <a:gd name="T7" fmla="*/ 904 h 4614"/>
              <a:gd name="T8" fmla="*/ 267 w 3954"/>
              <a:gd name="T9" fmla="*/ 207 h 4614"/>
              <a:gd name="T10" fmla="*/ 1879 w 3954"/>
              <a:gd name="T11" fmla="*/ 5 h 4614"/>
              <a:gd name="T12" fmla="*/ 2061 w 3954"/>
              <a:gd name="T13" fmla="*/ 58 h 4614"/>
              <a:gd name="T14" fmla="*/ 2210 w 3954"/>
              <a:gd name="T15" fmla="*/ 165 h 4614"/>
              <a:gd name="T16" fmla="*/ 2317 w 3954"/>
              <a:gd name="T17" fmla="*/ 315 h 4614"/>
              <a:gd name="T18" fmla="*/ 2882 w 3954"/>
              <a:gd name="T19" fmla="*/ 431 h 4614"/>
              <a:gd name="T20" fmla="*/ 3105 w 3954"/>
              <a:gd name="T21" fmla="*/ 468 h 4614"/>
              <a:gd name="T22" fmla="*/ 3301 w 3954"/>
              <a:gd name="T23" fmla="*/ 569 h 4614"/>
              <a:gd name="T24" fmla="*/ 3454 w 3954"/>
              <a:gd name="T25" fmla="*/ 722 h 4614"/>
              <a:gd name="T26" fmla="*/ 3555 w 3954"/>
              <a:gd name="T27" fmla="*/ 917 h 4614"/>
              <a:gd name="T28" fmla="*/ 3590 w 3954"/>
              <a:gd name="T29" fmla="*/ 1140 h 4614"/>
              <a:gd name="T30" fmla="*/ 3656 w 3954"/>
              <a:gd name="T31" fmla="*/ 2593 h 4614"/>
              <a:gd name="T32" fmla="*/ 3724 w 3954"/>
              <a:gd name="T33" fmla="*/ 2688 h 4614"/>
              <a:gd name="T34" fmla="*/ 3954 w 3954"/>
              <a:gd name="T35" fmla="*/ 3888 h 4614"/>
              <a:gd name="T36" fmla="*/ 3927 w 3954"/>
              <a:gd name="T37" fmla="*/ 3980 h 4614"/>
              <a:gd name="T38" fmla="*/ 3856 w 3954"/>
              <a:gd name="T39" fmla="*/ 4034 h 4614"/>
              <a:gd name="T40" fmla="*/ 3153 w 3954"/>
              <a:gd name="T41" fmla="*/ 4044 h 4614"/>
              <a:gd name="T42" fmla="*/ 3055 w 3954"/>
              <a:gd name="T43" fmla="*/ 4018 h 4614"/>
              <a:gd name="T44" fmla="*/ 2994 w 3954"/>
              <a:gd name="T45" fmla="*/ 3947 h 4614"/>
              <a:gd name="T46" fmla="*/ 2984 w 3954"/>
              <a:gd name="T47" fmla="*/ 3849 h 4614"/>
              <a:gd name="T48" fmla="*/ 3228 w 3954"/>
              <a:gd name="T49" fmla="*/ 2648 h 4614"/>
              <a:gd name="T50" fmla="*/ 3309 w 3954"/>
              <a:gd name="T51" fmla="*/ 2563 h 4614"/>
              <a:gd name="T52" fmla="*/ 3339 w 3954"/>
              <a:gd name="T53" fmla="*/ 1071 h 4614"/>
              <a:gd name="T54" fmla="*/ 3281 w 3954"/>
              <a:gd name="T55" fmla="*/ 900 h 4614"/>
              <a:gd name="T56" fmla="*/ 3164 w 3954"/>
              <a:gd name="T57" fmla="*/ 768 h 4614"/>
              <a:gd name="T58" fmla="*/ 3004 w 3954"/>
              <a:gd name="T59" fmla="*/ 688 h 4614"/>
              <a:gd name="T60" fmla="*/ 2356 w 3954"/>
              <a:gd name="T61" fmla="*/ 673 h 4614"/>
              <a:gd name="T62" fmla="*/ 2286 w 3954"/>
              <a:gd name="T63" fmla="*/ 841 h 4614"/>
              <a:gd name="T64" fmla="*/ 2164 w 3954"/>
              <a:gd name="T65" fmla="*/ 976 h 4614"/>
              <a:gd name="T66" fmla="*/ 2275 w 3954"/>
              <a:gd name="T67" fmla="*/ 1076 h 4614"/>
              <a:gd name="T68" fmla="*/ 2486 w 3954"/>
              <a:gd name="T69" fmla="*/ 1217 h 4614"/>
              <a:gd name="T70" fmla="*/ 2653 w 3954"/>
              <a:gd name="T71" fmla="*/ 1407 h 4614"/>
              <a:gd name="T72" fmla="*/ 2769 w 3954"/>
              <a:gd name="T73" fmla="*/ 1634 h 4614"/>
              <a:gd name="T74" fmla="*/ 2826 w 3954"/>
              <a:gd name="T75" fmla="*/ 1891 h 4614"/>
              <a:gd name="T76" fmla="*/ 2826 w 3954"/>
              <a:gd name="T77" fmla="*/ 4366 h 4614"/>
              <a:gd name="T78" fmla="*/ 2772 w 3954"/>
              <a:gd name="T79" fmla="*/ 4493 h 4614"/>
              <a:gd name="T80" fmla="*/ 2668 w 3954"/>
              <a:gd name="T81" fmla="*/ 4582 h 4614"/>
              <a:gd name="T82" fmla="*/ 2532 w 3954"/>
              <a:gd name="T83" fmla="*/ 4614 h 4614"/>
              <a:gd name="T84" fmla="*/ 1007 w 3954"/>
              <a:gd name="T85" fmla="*/ 4599 h 4614"/>
              <a:gd name="T86" fmla="*/ 889 w 3954"/>
              <a:gd name="T87" fmla="*/ 4526 h 4614"/>
              <a:gd name="T88" fmla="*/ 816 w 3954"/>
              <a:gd name="T89" fmla="*/ 4411 h 4614"/>
              <a:gd name="T90" fmla="*/ 801 w 3954"/>
              <a:gd name="T91" fmla="*/ 1981 h 4614"/>
              <a:gd name="T92" fmla="*/ 835 w 3954"/>
              <a:gd name="T93" fmla="*/ 1717 h 4614"/>
              <a:gd name="T94" fmla="*/ 932 w 3954"/>
              <a:gd name="T95" fmla="*/ 1478 h 4614"/>
              <a:gd name="T96" fmla="*/ 1083 w 3954"/>
              <a:gd name="T97" fmla="*/ 1276 h 4614"/>
              <a:gd name="T98" fmla="*/ 1279 w 3954"/>
              <a:gd name="T99" fmla="*/ 1118 h 4614"/>
              <a:gd name="T100" fmla="*/ 1511 w 3954"/>
              <a:gd name="T101" fmla="*/ 1011 h 4614"/>
              <a:gd name="T102" fmla="*/ 1369 w 3954"/>
              <a:gd name="T103" fmla="*/ 878 h 4614"/>
              <a:gd name="T104" fmla="*/ 163 w 3954"/>
              <a:gd name="T105" fmla="*/ 1041 h 4614"/>
              <a:gd name="T106" fmla="*/ 70 w 3954"/>
              <a:gd name="T107" fmla="*/ 1012 h 4614"/>
              <a:gd name="T108" fmla="*/ 11 w 3954"/>
              <a:gd name="T109" fmla="*/ 937 h 4614"/>
              <a:gd name="T110" fmla="*/ 0 w 3954"/>
              <a:gd name="T111" fmla="*/ 232 h 4614"/>
              <a:gd name="T112" fmla="*/ 28 w 3954"/>
              <a:gd name="T113" fmla="*/ 135 h 4614"/>
              <a:gd name="T114" fmla="*/ 100 w 3954"/>
              <a:gd name="T115" fmla="*/ 76 h 4614"/>
              <a:gd name="T116" fmla="*/ 200 w 3954"/>
              <a:gd name="T117" fmla="*/ 68 h 4614"/>
              <a:gd name="T118" fmla="*/ 1407 w 3954"/>
              <a:gd name="T119" fmla="*/ 180 h 4614"/>
              <a:gd name="T120" fmla="*/ 1560 w 3954"/>
              <a:gd name="T121" fmla="*/ 62 h 4614"/>
              <a:gd name="T122" fmla="*/ 1745 w 3954"/>
              <a:gd name="T123" fmla="*/ 5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54" h="4614">
                <a:moveTo>
                  <a:pt x="946" y="3494"/>
                </a:moveTo>
                <a:lnTo>
                  <a:pt x="946" y="3695"/>
                </a:lnTo>
                <a:lnTo>
                  <a:pt x="2682" y="3695"/>
                </a:lnTo>
                <a:lnTo>
                  <a:pt x="2682" y="3494"/>
                </a:lnTo>
                <a:lnTo>
                  <a:pt x="946" y="3494"/>
                </a:lnTo>
                <a:close/>
                <a:moveTo>
                  <a:pt x="946" y="2392"/>
                </a:moveTo>
                <a:lnTo>
                  <a:pt x="946" y="2592"/>
                </a:lnTo>
                <a:lnTo>
                  <a:pt x="2681" y="2592"/>
                </a:lnTo>
                <a:lnTo>
                  <a:pt x="2681" y="2392"/>
                </a:lnTo>
                <a:lnTo>
                  <a:pt x="946" y="2392"/>
                </a:lnTo>
                <a:close/>
                <a:moveTo>
                  <a:pt x="267" y="207"/>
                </a:moveTo>
                <a:lnTo>
                  <a:pt x="267" y="904"/>
                </a:lnTo>
                <a:lnTo>
                  <a:pt x="385" y="879"/>
                </a:lnTo>
                <a:lnTo>
                  <a:pt x="385" y="233"/>
                </a:lnTo>
                <a:lnTo>
                  <a:pt x="267" y="207"/>
                </a:lnTo>
                <a:close/>
                <a:moveTo>
                  <a:pt x="1813" y="0"/>
                </a:moveTo>
                <a:lnTo>
                  <a:pt x="1813" y="0"/>
                </a:lnTo>
                <a:lnTo>
                  <a:pt x="1879" y="5"/>
                </a:lnTo>
                <a:lnTo>
                  <a:pt x="1942" y="16"/>
                </a:lnTo>
                <a:lnTo>
                  <a:pt x="2004" y="34"/>
                </a:lnTo>
                <a:lnTo>
                  <a:pt x="2061" y="58"/>
                </a:lnTo>
                <a:lnTo>
                  <a:pt x="2115" y="87"/>
                </a:lnTo>
                <a:lnTo>
                  <a:pt x="2165" y="124"/>
                </a:lnTo>
                <a:lnTo>
                  <a:pt x="2210" y="165"/>
                </a:lnTo>
                <a:lnTo>
                  <a:pt x="2251" y="211"/>
                </a:lnTo>
                <a:lnTo>
                  <a:pt x="2286" y="260"/>
                </a:lnTo>
                <a:lnTo>
                  <a:pt x="2317" y="315"/>
                </a:lnTo>
                <a:lnTo>
                  <a:pt x="2341" y="371"/>
                </a:lnTo>
                <a:lnTo>
                  <a:pt x="2358" y="431"/>
                </a:lnTo>
                <a:lnTo>
                  <a:pt x="2882" y="431"/>
                </a:lnTo>
                <a:lnTo>
                  <a:pt x="2959" y="436"/>
                </a:lnTo>
                <a:lnTo>
                  <a:pt x="3034" y="448"/>
                </a:lnTo>
                <a:lnTo>
                  <a:pt x="3105" y="468"/>
                </a:lnTo>
                <a:lnTo>
                  <a:pt x="3174" y="495"/>
                </a:lnTo>
                <a:lnTo>
                  <a:pt x="3239" y="528"/>
                </a:lnTo>
                <a:lnTo>
                  <a:pt x="3301" y="569"/>
                </a:lnTo>
                <a:lnTo>
                  <a:pt x="3357" y="615"/>
                </a:lnTo>
                <a:lnTo>
                  <a:pt x="3407" y="666"/>
                </a:lnTo>
                <a:lnTo>
                  <a:pt x="3454" y="722"/>
                </a:lnTo>
                <a:lnTo>
                  <a:pt x="3493" y="784"/>
                </a:lnTo>
                <a:lnTo>
                  <a:pt x="3527" y="848"/>
                </a:lnTo>
                <a:lnTo>
                  <a:pt x="3555" y="917"/>
                </a:lnTo>
                <a:lnTo>
                  <a:pt x="3575" y="989"/>
                </a:lnTo>
                <a:lnTo>
                  <a:pt x="3586" y="1063"/>
                </a:lnTo>
                <a:lnTo>
                  <a:pt x="3590" y="1140"/>
                </a:lnTo>
                <a:lnTo>
                  <a:pt x="3590" y="2551"/>
                </a:lnTo>
                <a:lnTo>
                  <a:pt x="3625" y="2569"/>
                </a:lnTo>
                <a:lnTo>
                  <a:pt x="3656" y="2593"/>
                </a:lnTo>
                <a:lnTo>
                  <a:pt x="3684" y="2621"/>
                </a:lnTo>
                <a:lnTo>
                  <a:pt x="3707" y="2653"/>
                </a:lnTo>
                <a:lnTo>
                  <a:pt x="3724" y="2688"/>
                </a:lnTo>
                <a:lnTo>
                  <a:pt x="3735" y="2725"/>
                </a:lnTo>
                <a:lnTo>
                  <a:pt x="3950" y="3853"/>
                </a:lnTo>
                <a:lnTo>
                  <a:pt x="3954" y="3888"/>
                </a:lnTo>
                <a:lnTo>
                  <a:pt x="3951" y="3922"/>
                </a:lnTo>
                <a:lnTo>
                  <a:pt x="3941" y="3953"/>
                </a:lnTo>
                <a:lnTo>
                  <a:pt x="3927" y="3980"/>
                </a:lnTo>
                <a:lnTo>
                  <a:pt x="3908" y="4002"/>
                </a:lnTo>
                <a:lnTo>
                  <a:pt x="3884" y="4022"/>
                </a:lnTo>
                <a:lnTo>
                  <a:pt x="3856" y="4034"/>
                </a:lnTo>
                <a:lnTo>
                  <a:pt x="3825" y="4043"/>
                </a:lnTo>
                <a:lnTo>
                  <a:pt x="3790" y="4044"/>
                </a:lnTo>
                <a:lnTo>
                  <a:pt x="3153" y="4044"/>
                </a:lnTo>
                <a:lnTo>
                  <a:pt x="3117" y="4041"/>
                </a:lnTo>
                <a:lnTo>
                  <a:pt x="3084" y="4032"/>
                </a:lnTo>
                <a:lnTo>
                  <a:pt x="3055" y="4018"/>
                </a:lnTo>
                <a:lnTo>
                  <a:pt x="3029" y="3998"/>
                </a:lnTo>
                <a:lnTo>
                  <a:pt x="3008" y="3976"/>
                </a:lnTo>
                <a:lnTo>
                  <a:pt x="2994" y="3947"/>
                </a:lnTo>
                <a:lnTo>
                  <a:pt x="2984" y="3917"/>
                </a:lnTo>
                <a:lnTo>
                  <a:pt x="2980" y="3884"/>
                </a:lnTo>
                <a:lnTo>
                  <a:pt x="2984" y="3849"/>
                </a:lnTo>
                <a:lnTo>
                  <a:pt x="3199" y="2719"/>
                </a:lnTo>
                <a:lnTo>
                  <a:pt x="3211" y="2683"/>
                </a:lnTo>
                <a:lnTo>
                  <a:pt x="3228" y="2648"/>
                </a:lnTo>
                <a:lnTo>
                  <a:pt x="3250" y="2615"/>
                </a:lnTo>
                <a:lnTo>
                  <a:pt x="3277" y="2587"/>
                </a:lnTo>
                <a:lnTo>
                  <a:pt x="3309" y="2563"/>
                </a:lnTo>
                <a:lnTo>
                  <a:pt x="3343" y="2545"/>
                </a:lnTo>
                <a:lnTo>
                  <a:pt x="3343" y="1135"/>
                </a:lnTo>
                <a:lnTo>
                  <a:pt x="3339" y="1071"/>
                </a:lnTo>
                <a:lnTo>
                  <a:pt x="3327" y="1011"/>
                </a:lnTo>
                <a:lnTo>
                  <a:pt x="3308" y="953"/>
                </a:lnTo>
                <a:lnTo>
                  <a:pt x="3281" y="900"/>
                </a:lnTo>
                <a:lnTo>
                  <a:pt x="3247" y="851"/>
                </a:lnTo>
                <a:lnTo>
                  <a:pt x="3208" y="808"/>
                </a:lnTo>
                <a:lnTo>
                  <a:pt x="3164" y="768"/>
                </a:lnTo>
                <a:lnTo>
                  <a:pt x="3115" y="735"/>
                </a:lnTo>
                <a:lnTo>
                  <a:pt x="3062" y="708"/>
                </a:lnTo>
                <a:lnTo>
                  <a:pt x="3004" y="688"/>
                </a:lnTo>
                <a:lnTo>
                  <a:pt x="2944" y="677"/>
                </a:lnTo>
                <a:lnTo>
                  <a:pt x="2880" y="673"/>
                </a:lnTo>
                <a:lnTo>
                  <a:pt x="2356" y="673"/>
                </a:lnTo>
                <a:lnTo>
                  <a:pt x="2340" y="732"/>
                </a:lnTo>
                <a:lnTo>
                  <a:pt x="2316" y="789"/>
                </a:lnTo>
                <a:lnTo>
                  <a:pt x="2286" y="841"/>
                </a:lnTo>
                <a:lnTo>
                  <a:pt x="2251" y="890"/>
                </a:lnTo>
                <a:lnTo>
                  <a:pt x="2209" y="935"/>
                </a:lnTo>
                <a:lnTo>
                  <a:pt x="2164" y="976"/>
                </a:lnTo>
                <a:lnTo>
                  <a:pt x="2115" y="1011"/>
                </a:lnTo>
                <a:lnTo>
                  <a:pt x="2196" y="1041"/>
                </a:lnTo>
                <a:lnTo>
                  <a:pt x="2275" y="1076"/>
                </a:lnTo>
                <a:lnTo>
                  <a:pt x="2349" y="1118"/>
                </a:lnTo>
                <a:lnTo>
                  <a:pt x="2420" y="1165"/>
                </a:lnTo>
                <a:lnTo>
                  <a:pt x="2486" y="1217"/>
                </a:lnTo>
                <a:lnTo>
                  <a:pt x="2546" y="1276"/>
                </a:lnTo>
                <a:lnTo>
                  <a:pt x="2602" y="1339"/>
                </a:lnTo>
                <a:lnTo>
                  <a:pt x="2653" y="1407"/>
                </a:lnTo>
                <a:lnTo>
                  <a:pt x="2698" y="1478"/>
                </a:lnTo>
                <a:lnTo>
                  <a:pt x="2737" y="1556"/>
                </a:lnTo>
                <a:lnTo>
                  <a:pt x="2769" y="1634"/>
                </a:lnTo>
                <a:lnTo>
                  <a:pt x="2795" y="1717"/>
                </a:lnTo>
                <a:lnTo>
                  <a:pt x="2814" y="1803"/>
                </a:lnTo>
                <a:lnTo>
                  <a:pt x="2826" y="1891"/>
                </a:lnTo>
                <a:lnTo>
                  <a:pt x="2830" y="1981"/>
                </a:lnTo>
                <a:lnTo>
                  <a:pt x="2830" y="4317"/>
                </a:lnTo>
                <a:lnTo>
                  <a:pt x="2826" y="4366"/>
                </a:lnTo>
                <a:lnTo>
                  <a:pt x="2814" y="4412"/>
                </a:lnTo>
                <a:lnTo>
                  <a:pt x="2796" y="4456"/>
                </a:lnTo>
                <a:lnTo>
                  <a:pt x="2772" y="4493"/>
                </a:lnTo>
                <a:lnTo>
                  <a:pt x="2743" y="4529"/>
                </a:lnTo>
                <a:lnTo>
                  <a:pt x="2708" y="4558"/>
                </a:lnTo>
                <a:lnTo>
                  <a:pt x="2668" y="4582"/>
                </a:lnTo>
                <a:lnTo>
                  <a:pt x="2626" y="4599"/>
                </a:lnTo>
                <a:lnTo>
                  <a:pt x="2580" y="4610"/>
                </a:lnTo>
                <a:lnTo>
                  <a:pt x="2532" y="4614"/>
                </a:lnTo>
                <a:lnTo>
                  <a:pt x="1104" y="4614"/>
                </a:lnTo>
                <a:lnTo>
                  <a:pt x="1054" y="4610"/>
                </a:lnTo>
                <a:lnTo>
                  <a:pt x="1007" y="4599"/>
                </a:lnTo>
                <a:lnTo>
                  <a:pt x="964" y="4580"/>
                </a:lnTo>
                <a:lnTo>
                  <a:pt x="925" y="4557"/>
                </a:lnTo>
                <a:lnTo>
                  <a:pt x="889" y="4526"/>
                </a:lnTo>
                <a:lnTo>
                  <a:pt x="859" y="4492"/>
                </a:lnTo>
                <a:lnTo>
                  <a:pt x="835" y="4453"/>
                </a:lnTo>
                <a:lnTo>
                  <a:pt x="816" y="4411"/>
                </a:lnTo>
                <a:lnTo>
                  <a:pt x="805" y="4364"/>
                </a:lnTo>
                <a:lnTo>
                  <a:pt x="801" y="4317"/>
                </a:lnTo>
                <a:lnTo>
                  <a:pt x="801" y="1981"/>
                </a:lnTo>
                <a:lnTo>
                  <a:pt x="805" y="1891"/>
                </a:lnTo>
                <a:lnTo>
                  <a:pt x="816" y="1803"/>
                </a:lnTo>
                <a:lnTo>
                  <a:pt x="835" y="1717"/>
                </a:lnTo>
                <a:lnTo>
                  <a:pt x="861" y="1634"/>
                </a:lnTo>
                <a:lnTo>
                  <a:pt x="894" y="1556"/>
                </a:lnTo>
                <a:lnTo>
                  <a:pt x="932" y="1478"/>
                </a:lnTo>
                <a:lnTo>
                  <a:pt x="977" y="1407"/>
                </a:lnTo>
                <a:lnTo>
                  <a:pt x="1027" y="1339"/>
                </a:lnTo>
                <a:lnTo>
                  <a:pt x="1083" y="1276"/>
                </a:lnTo>
                <a:lnTo>
                  <a:pt x="1144" y="1217"/>
                </a:lnTo>
                <a:lnTo>
                  <a:pt x="1208" y="1165"/>
                </a:lnTo>
                <a:lnTo>
                  <a:pt x="1279" y="1118"/>
                </a:lnTo>
                <a:lnTo>
                  <a:pt x="1352" y="1076"/>
                </a:lnTo>
                <a:lnTo>
                  <a:pt x="1429" y="1041"/>
                </a:lnTo>
                <a:lnTo>
                  <a:pt x="1511" y="1011"/>
                </a:lnTo>
                <a:lnTo>
                  <a:pt x="1459" y="973"/>
                </a:lnTo>
                <a:lnTo>
                  <a:pt x="1411" y="928"/>
                </a:lnTo>
                <a:lnTo>
                  <a:pt x="1369" y="878"/>
                </a:lnTo>
                <a:lnTo>
                  <a:pt x="1331" y="822"/>
                </a:lnTo>
                <a:lnTo>
                  <a:pt x="200" y="1038"/>
                </a:lnTo>
                <a:lnTo>
                  <a:pt x="163" y="1041"/>
                </a:lnTo>
                <a:lnTo>
                  <a:pt x="129" y="1036"/>
                </a:lnTo>
                <a:lnTo>
                  <a:pt x="98" y="1028"/>
                </a:lnTo>
                <a:lnTo>
                  <a:pt x="70" y="1012"/>
                </a:lnTo>
                <a:lnTo>
                  <a:pt x="46" y="991"/>
                </a:lnTo>
                <a:lnTo>
                  <a:pt x="27" y="966"/>
                </a:lnTo>
                <a:lnTo>
                  <a:pt x="11" y="937"/>
                </a:lnTo>
                <a:lnTo>
                  <a:pt x="3" y="904"/>
                </a:lnTo>
                <a:lnTo>
                  <a:pt x="0" y="868"/>
                </a:lnTo>
                <a:lnTo>
                  <a:pt x="0" y="232"/>
                </a:lnTo>
                <a:lnTo>
                  <a:pt x="3" y="196"/>
                </a:lnTo>
                <a:lnTo>
                  <a:pt x="13" y="163"/>
                </a:lnTo>
                <a:lnTo>
                  <a:pt x="28" y="135"/>
                </a:lnTo>
                <a:lnTo>
                  <a:pt x="48" y="110"/>
                </a:lnTo>
                <a:lnTo>
                  <a:pt x="72" y="90"/>
                </a:lnTo>
                <a:lnTo>
                  <a:pt x="100" y="76"/>
                </a:lnTo>
                <a:lnTo>
                  <a:pt x="131" y="68"/>
                </a:lnTo>
                <a:lnTo>
                  <a:pt x="164" y="65"/>
                </a:lnTo>
                <a:lnTo>
                  <a:pt x="200" y="68"/>
                </a:lnTo>
                <a:lnTo>
                  <a:pt x="1331" y="284"/>
                </a:lnTo>
                <a:lnTo>
                  <a:pt x="1366" y="229"/>
                </a:lnTo>
                <a:lnTo>
                  <a:pt x="1407" y="180"/>
                </a:lnTo>
                <a:lnTo>
                  <a:pt x="1453" y="135"/>
                </a:lnTo>
                <a:lnTo>
                  <a:pt x="1503" y="96"/>
                </a:lnTo>
                <a:lnTo>
                  <a:pt x="1560" y="62"/>
                </a:lnTo>
                <a:lnTo>
                  <a:pt x="1619" y="37"/>
                </a:lnTo>
                <a:lnTo>
                  <a:pt x="1681" y="17"/>
                </a:lnTo>
                <a:lnTo>
                  <a:pt x="1745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" name="Freeform 16"/>
          <p:cNvSpPr>
            <a:spLocks noEditPoints="1"/>
          </p:cNvSpPr>
          <p:nvPr/>
        </p:nvSpPr>
        <p:spPr bwMode="auto">
          <a:xfrm>
            <a:off x="1824275" y="4414033"/>
            <a:ext cx="436751" cy="1095011"/>
          </a:xfrm>
          <a:custGeom>
            <a:avLst/>
            <a:gdLst>
              <a:gd name="T0" fmla="*/ 926 w 1464"/>
              <a:gd name="T1" fmla="*/ 1550 h 3670"/>
              <a:gd name="T2" fmla="*/ 1120 w 1464"/>
              <a:gd name="T3" fmla="*/ 1579 h 3670"/>
              <a:gd name="T4" fmla="*/ 1293 w 1464"/>
              <a:gd name="T5" fmla="*/ 1616 h 3670"/>
              <a:gd name="T6" fmla="*/ 1416 w 1464"/>
              <a:gd name="T7" fmla="*/ 1646 h 3670"/>
              <a:gd name="T8" fmla="*/ 1464 w 1464"/>
              <a:gd name="T9" fmla="*/ 1660 h 3670"/>
              <a:gd name="T10" fmla="*/ 148 w 1464"/>
              <a:gd name="T11" fmla="*/ 2863 h 3670"/>
              <a:gd name="T12" fmla="*/ 102 w 1464"/>
              <a:gd name="T13" fmla="*/ 2849 h 3670"/>
              <a:gd name="T14" fmla="*/ 101 w 1464"/>
              <a:gd name="T15" fmla="*/ 2781 h 3670"/>
              <a:gd name="T16" fmla="*/ 121 w 1464"/>
              <a:gd name="T17" fmla="*/ 2709 h 3670"/>
              <a:gd name="T18" fmla="*/ 91 w 1464"/>
              <a:gd name="T19" fmla="*/ 2728 h 3670"/>
              <a:gd name="T20" fmla="*/ 21 w 1464"/>
              <a:gd name="T21" fmla="*/ 2744 h 3670"/>
              <a:gd name="T22" fmla="*/ 0 w 1464"/>
              <a:gd name="T23" fmla="*/ 2702 h 3670"/>
              <a:gd name="T24" fmla="*/ 15 w 1464"/>
              <a:gd name="T25" fmla="*/ 2618 h 3670"/>
              <a:gd name="T26" fmla="*/ 56 w 1464"/>
              <a:gd name="T27" fmla="*/ 2508 h 3670"/>
              <a:gd name="T28" fmla="*/ 111 w 1464"/>
              <a:gd name="T29" fmla="*/ 2388 h 3670"/>
              <a:gd name="T30" fmla="*/ 169 w 1464"/>
              <a:gd name="T31" fmla="*/ 2275 h 3670"/>
              <a:gd name="T32" fmla="*/ 185 w 1464"/>
              <a:gd name="T33" fmla="*/ 1632 h 3670"/>
              <a:gd name="T34" fmla="*/ 250 w 1464"/>
              <a:gd name="T35" fmla="*/ 1676 h 3670"/>
              <a:gd name="T36" fmla="*/ 353 w 1464"/>
              <a:gd name="T37" fmla="*/ 1698 h 3670"/>
              <a:gd name="T38" fmla="*/ 473 w 1464"/>
              <a:gd name="T39" fmla="*/ 1646 h 3670"/>
              <a:gd name="T40" fmla="*/ 583 w 1464"/>
              <a:gd name="T41" fmla="*/ 1567 h 3670"/>
              <a:gd name="T42" fmla="*/ 737 w 1464"/>
              <a:gd name="T43" fmla="*/ 1542 h 3670"/>
              <a:gd name="T44" fmla="*/ 676 w 1464"/>
              <a:gd name="T45" fmla="*/ 5 h 3670"/>
              <a:gd name="T46" fmla="*/ 752 w 1464"/>
              <a:gd name="T47" fmla="*/ 37 h 3670"/>
              <a:gd name="T48" fmla="*/ 882 w 1464"/>
              <a:gd name="T49" fmla="*/ 115 h 3670"/>
              <a:gd name="T50" fmla="*/ 1029 w 1464"/>
              <a:gd name="T51" fmla="*/ 247 h 3670"/>
              <a:gd name="T52" fmla="*/ 1152 w 1464"/>
              <a:gd name="T53" fmla="*/ 443 h 3670"/>
              <a:gd name="T54" fmla="*/ 1215 w 1464"/>
              <a:gd name="T55" fmla="*/ 727 h 3670"/>
              <a:gd name="T56" fmla="*/ 1171 w 1464"/>
              <a:gd name="T57" fmla="*/ 1048 h 3670"/>
              <a:gd name="T58" fmla="*/ 1062 w 1464"/>
              <a:gd name="T59" fmla="*/ 1325 h 3670"/>
              <a:gd name="T60" fmla="*/ 874 w 1464"/>
              <a:gd name="T61" fmla="*/ 1342 h 3670"/>
              <a:gd name="T62" fmla="*/ 891 w 1464"/>
              <a:gd name="T63" fmla="*/ 1334 h 3670"/>
              <a:gd name="T64" fmla="*/ 915 w 1464"/>
              <a:gd name="T65" fmla="*/ 1296 h 3670"/>
              <a:gd name="T66" fmla="*/ 947 w 1464"/>
              <a:gd name="T67" fmla="*/ 1200 h 3670"/>
              <a:gd name="T68" fmla="*/ 934 w 1464"/>
              <a:gd name="T69" fmla="*/ 1065 h 3670"/>
              <a:gd name="T70" fmla="*/ 858 w 1464"/>
              <a:gd name="T71" fmla="*/ 950 h 3670"/>
              <a:gd name="T72" fmla="*/ 835 w 1464"/>
              <a:gd name="T73" fmla="*/ 908 h 3670"/>
              <a:gd name="T74" fmla="*/ 846 w 1464"/>
              <a:gd name="T75" fmla="*/ 831 h 3670"/>
              <a:gd name="T76" fmla="*/ 862 w 1464"/>
              <a:gd name="T77" fmla="*/ 782 h 3670"/>
              <a:gd name="T78" fmla="*/ 833 w 1464"/>
              <a:gd name="T79" fmla="*/ 775 h 3670"/>
              <a:gd name="T80" fmla="*/ 767 w 1464"/>
              <a:gd name="T81" fmla="*/ 808 h 3670"/>
              <a:gd name="T82" fmla="*/ 673 w 1464"/>
              <a:gd name="T83" fmla="*/ 894 h 3670"/>
              <a:gd name="T84" fmla="*/ 611 w 1464"/>
              <a:gd name="T85" fmla="*/ 1041 h 3670"/>
              <a:gd name="T86" fmla="*/ 628 w 1464"/>
              <a:gd name="T87" fmla="*/ 1226 h 3670"/>
              <a:gd name="T88" fmla="*/ 680 w 1464"/>
              <a:gd name="T89" fmla="*/ 1340 h 3670"/>
              <a:gd name="T90" fmla="*/ 556 w 1464"/>
              <a:gd name="T91" fmla="*/ 1334 h 3670"/>
              <a:gd name="T92" fmla="*/ 528 w 1464"/>
              <a:gd name="T93" fmla="*/ 1300 h 3670"/>
              <a:gd name="T94" fmla="*/ 477 w 1464"/>
              <a:gd name="T95" fmla="*/ 1209 h 3670"/>
              <a:gd name="T96" fmla="*/ 424 w 1464"/>
              <a:gd name="T97" fmla="*/ 1062 h 3670"/>
              <a:gd name="T98" fmla="*/ 405 w 1464"/>
              <a:gd name="T99" fmla="*/ 874 h 3670"/>
              <a:gd name="T100" fmla="*/ 458 w 1464"/>
              <a:gd name="T101" fmla="*/ 656 h 3670"/>
              <a:gd name="T102" fmla="*/ 617 w 1464"/>
              <a:gd name="T103" fmla="*/ 425 h 3670"/>
              <a:gd name="T104" fmla="*/ 647 w 1464"/>
              <a:gd name="T105" fmla="*/ 388 h 3670"/>
              <a:gd name="T106" fmla="*/ 680 w 1464"/>
              <a:gd name="T107" fmla="*/ 307 h 3670"/>
              <a:gd name="T108" fmla="*/ 672 w 1464"/>
              <a:gd name="T109" fmla="*/ 190 h 3670"/>
              <a:gd name="T110" fmla="*/ 605 w 1464"/>
              <a:gd name="T111" fmla="*/ 68 h 3670"/>
              <a:gd name="T112" fmla="*/ 624 w 1464"/>
              <a:gd name="T113" fmla="*/ 10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64" h="3670">
                <a:moveTo>
                  <a:pt x="782" y="1541"/>
                </a:moveTo>
                <a:lnTo>
                  <a:pt x="829" y="1543"/>
                </a:lnTo>
                <a:lnTo>
                  <a:pt x="877" y="1546"/>
                </a:lnTo>
                <a:lnTo>
                  <a:pt x="926" y="1550"/>
                </a:lnTo>
                <a:lnTo>
                  <a:pt x="975" y="1556"/>
                </a:lnTo>
                <a:lnTo>
                  <a:pt x="1024" y="1562"/>
                </a:lnTo>
                <a:lnTo>
                  <a:pt x="1073" y="1570"/>
                </a:lnTo>
                <a:lnTo>
                  <a:pt x="1120" y="1579"/>
                </a:lnTo>
                <a:lnTo>
                  <a:pt x="1166" y="1589"/>
                </a:lnTo>
                <a:lnTo>
                  <a:pt x="1210" y="1598"/>
                </a:lnTo>
                <a:lnTo>
                  <a:pt x="1253" y="1607"/>
                </a:lnTo>
                <a:lnTo>
                  <a:pt x="1293" y="1616"/>
                </a:lnTo>
                <a:lnTo>
                  <a:pt x="1329" y="1624"/>
                </a:lnTo>
                <a:lnTo>
                  <a:pt x="1362" y="1633"/>
                </a:lnTo>
                <a:lnTo>
                  <a:pt x="1392" y="1640"/>
                </a:lnTo>
                <a:lnTo>
                  <a:pt x="1416" y="1646"/>
                </a:lnTo>
                <a:lnTo>
                  <a:pt x="1437" y="1652"/>
                </a:lnTo>
                <a:lnTo>
                  <a:pt x="1452" y="1657"/>
                </a:lnTo>
                <a:lnTo>
                  <a:pt x="1461" y="1659"/>
                </a:lnTo>
                <a:lnTo>
                  <a:pt x="1464" y="1660"/>
                </a:lnTo>
                <a:lnTo>
                  <a:pt x="1464" y="3670"/>
                </a:lnTo>
                <a:lnTo>
                  <a:pt x="169" y="3670"/>
                </a:lnTo>
                <a:lnTo>
                  <a:pt x="169" y="2856"/>
                </a:lnTo>
                <a:lnTo>
                  <a:pt x="148" y="2863"/>
                </a:lnTo>
                <a:lnTo>
                  <a:pt x="132" y="2865"/>
                </a:lnTo>
                <a:lnTo>
                  <a:pt x="119" y="2864"/>
                </a:lnTo>
                <a:lnTo>
                  <a:pt x="109" y="2858"/>
                </a:lnTo>
                <a:lnTo>
                  <a:pt x="102" y="2849"/>
                </a:lnTo>
                <a:lnTo>
                  <a:pt x="99" y="2837"/>
                </a:lnTo>
                <a:lnTo>
                  <a:pt x="96" y="2821"/>
                </a:lnTo>
                <a:lnTo>
                  <a:pt x="98" y="2802"/>
                </a:lnTo>
                <a:lnTo>
                  <a:pt x="101" y="2781"/>
                </a:lnTo>
                <a:lnTo>
                  <a:pt x="107" y="2759"/>
                </a:lnTo>
                <a:lnTo>
                  <a:pt x="114" y="2733"/>
                </a:lnTo>
                <a:lnTo>
                  <a:pt x="122" y="2707"/>
                </a:lnTo>
                <a:lnTo>
                  <a:pt x="121" y="2709"/>
                </a:lnTo>
                <a:lnTo>
                  <a:pt x="118" y="2711"/>
                </a:lnTo>
                <a:lnTo>
                  <a:pt x="117" y="2712"/>
                </a:lnTo>
                <a:lnTo>
                  <a:pt x="117" y="2713"/>
                </a:lnTo>
                <a:lnTo>
                  <a:pt x="91" y="2728"/>
                </a:lnTo>
                <a:lnTo>
                  <a:pt x="69" y="2738"/>
                </a:lnTo>
                <a:lnTo>
                  <a:pt x="49" y="2744"/>
                </a:lnTo>
                <a:lnTo>
                  <a:pt x="33" y="2746"/>
                </a:lnTo>
                <a:lnTo>
                  <a:pt x="21" y="2744"/>
                </a:lnTo>
                <a:lnTo>
                  <a:pt x="11" y="2738"/>
                </a:lnTo>
                <a:lnTo>
                  <a:pt x="5" y="2729"/>
                </a:lnTo>
                <a:lnTo>
                  <a:pt x="1" y="2718"/>
                </a:lnTo>
                <a:lnTo>
                  <a:pt x="0" y="2702"/>
                </a:lnTo>
                <a:lnTo>
                  <a:pt x="0" y="2685"/>
                </a:lnTo>
                <a:lnTo>
                  <a:pt x="3" y="2665"/>
                </a:lnTo>
                <a:lnTo>
                  <a:pt x="8" y="2642"/>
                </a:lnTo>
                <a:lnTo>
                  <a:pt x="15" y="2618"/>
                </a:lnTo>
                <a:lnTo>
                  <a:pt x="23" y="2592"/>
                </a:lnTo>
                <a:lnTo>
                  <a:pt x="33" y="2565"/>
                </a:lnTo>
                <a:lnTo>
                  <a:pt x="44" y="2538"/>
                </a:lnTo>
                <a:lnTo>
                  <a:pt x="56" y="2508"/>
                </a:lnTo>
                <a:lnTo>
                  <a:pt x="69" y="2479"/>
                </a:lnTo>
                <a:lnTo>
                  <a:pt x="83" y="2448"/>
                </a:lnTo>
                <a:lnTo>
                  <a:pt x="96" y="2419"/>
                </a:lnTo>
                <a:lnTo>
                  <a:pt x="111" y="2388"/>
                </a:lnTo>
                <a:lnTo>
                  <a:pt x="125" y="2359"/>
                </a:lnTo>
                <a:lnTo>
                  <a:pt x="140" y="2329"/>
                </a:lnTo>
                <a:lnTo>
                  <a:pt x="155" y="2302"/>
                </a:lnTo>
                <a:lnTo>
                  <a:pt x="169" y="2275"/>
                </a:lnTo>
                <a:lnTo>
                  <a:pt x="169" y="1615"/>
                </a:lnTo>
                <a:lnTo>
                  <a:pt x="171" y="1617"/>
                </a:lnTo>
                <a:lnTo>
                  <a:pt x="176" y="1623"/>
                </a:lnTo>
                <a:lnTo>
                  <a:pt x="185" y="1632"/>
                </a:lnTo>
                <a:lnTo>
                  <a:pt x="198" y="1642"/>
                </a:lnTo>
                <a:lnTo>
                  <a:pt x="212" y="1653"/>
                </a:lnTo>
                <a:lnTo>
                  <a:pt x="231" y="1664"/>
                </a:lnTo>
                <a:lnTo>
                  <a:pt x="250" y="1676"/>
                </a:lnTo>
                <a:lnTo>
                  <a:pt x="273" y="1686"/>
                </a:lnTo>
                <a:lnTo>
                  <a:pt x="297" y="1693"/>
                </a:lnTo>
                <a:lnTo>
                  <a:pt x="324" y="1697"/>
                </a:lnTo>
                <a:lnTo>
                  <a:pt x="353" y="1698"/>
                </a:lnTo>
                <a:lnTo>
                  <a:pt x="381" y="1695"/>
                </a:lnTo>
                <a:lnTo>
                  <a:pt x="411" y="1685"/>
                </a:lnTo>
                <a:lnTo>
                  <a:pt x="442" y="1669"/>
                </a:lnTo>
                <a:lnTo>
                  <a:pt x="473" y="1646"/>
                </a:lnTo>
                <a:lnTo>
                  <a:pt x="505" y="1615"/>
                </a:lnTo>
                <a:lnTo>
                  <a:pt x="527" y="1595"/>
                </a:lnTo>
                <a:lnTo>
                  <a:pt x="552" y="1579"/>
                </a:lnTo>
                <a:lnTo>
                  <a:pt x="583" y="1567"/>
                </a:lnTo>
                <a:lnTo>
                  <a:pt x="617" y="1557"/>
                </a:lnTo>
                <a:lnTo>
                  <a:pt x="655" y="1550"/>
                </a:lnTo>
                <a:lnTo>
                  <a:pt x="695" y="1544"/>
                </a:lnTo>
                <a:lnTo>
                  <a:pt x="737" y="1542"/>
                </a:lnTo>
                <a:lnTo>
                  <a:pt x="782" y="1541"/>
                </a:lnTo>
                <a:close/>
                <a:moveTo>
                  <a:pt x="655" y="0"/>
                </a:moveTo>
                <a:lnTo>
                  <a:pt x="671" y="3"/>
                </a:lnTo>
                <a:lnTo>
                  <a:pt x="676" y="5"/>
                </a:lnTo>
                <a:lnTo>
                  <a:pt x="688" y="10"/>
                </a:lnTo>
                <a:lnTo>
                  <a:pt x="705" y="16"/>
                </a:lnTo>
                <a:lnTo>
                  <a:pt x="726" y="25"/>
                </a:lnTo>
                <a:lnTo>
                  <a:pt x="752" y="37"/>
                </a:lnTo>
                <a:lnTo>
                  <a:pt x="781" y="53"/>
                </a:lnTo>
                <a:lnTo>
                  <a:pt x="812" y="70"/>
                </a:lnTo>
                <a:lnTo>
                  <a:pt x="846" y="91"/>
                </a:lnTo>
                <a:lnTo>
                  <a:pt x="882" y="115"/>
                </a:lnTo>
                <a:lnTo>
                  <a:pt x="919" y="143"/>
                </a:lnTo>
                <a:lnTo>
                  <a:pt x="956" y="174"/>
                </a:lnTo>
                <a:lnTo>
                  <a:pt x="992" y="209"/>
                </a:lnTo>
                <a:lnTo>
                  <a:pt x="1029" y="247"/>
                </a:lnTo>
                <a:lnTo>
                  <a:pt x="1063" y="290"/>
                </a:lnTo>
                <a:lnTo>
                  <a:pt x="1096" y="337"/>
                </a:lnTo>
                <a:lnTo>
                  <a:pt x="1125" y="388"/>
                </a:lnTo>
                <a:lnTo>
                  <a:pt x="1152" y="443"/>
                </a:lnTo>
                <a:lnTo>
                  <a:pt x="1178" y="510"/>
                </a:lnTo>
                <a:lnTo>
                  <a:pt x="1197" y="580"/>
                </a:lnTo>
                <a:lnTo>
                  <a:pt x="1209" y="652"/>
                </a:lnTo>
                <a:lnTo>
                  <a:pt x="1215" y="727"/>
                </a:lnTo>
                <a:lnTo>
                  <a:pt x="1214" y="804"/>
                </a:lnTo>
                <a:lnTo>
                  <a:pt x="1206" y="883"/>
                </a:lnTo>
                <a:lnTo>
                  <a:pt x="1192" y="964"/>
                </a:lnTo>
                <a:lnTo>
                  <a:pt x="1171" y="1048"/>
                </a:lnTo>
                <a:lnTo>
                  <a:pt x="1145" y="1134"/>
                </a:lnTo>
                <a:lnTo>
                  <a:pt x="1111" y="1223"/>
                </a:lnTo>
                <a:lnTo>
                  <a:pt x="1070" y="1312"/>
                </a:lnTo>
                <a:lnTo>
                  <a:pt x="1062" y="1325"/>
                </a:lnTo>
                <a:lnTo>
                  <a:pt x="1051" y="1334"/>
                </a:lnTo>
                <a:lnTo>
                  <a:pt x="1038" y="1340"/>
                </a:lnTo>
                <a:lnTo>
                  <a:pt x="1023" y="1342"/>
                </a:lnTo>
                <a:lnTo>
                  <a:pt x="874" y="1342"/>
                </a:lnTo>
                <a:lnTo>
                  <a:pt x="879" y="1342"/>
                </a:lnTo>
                <a:lnTo>
                  <a:pt x="883" y="1340"/>
                </a:lnTo>
                <a:lnTo>
                  <a:pt x="888" y="1337"/>
                </a:lnTo>
                <a:lnTo>
                  <a:pt x="891" y="1334"/>
                </a:lnTo>
                <a:lnTo>
                  <a:pt x="893" y="1331"/>
                </a:lnTo>
                <a:lnTo>
                  <a:pt x="898" y="1323"/>
                </a:lnTo>
                <a:lnTo>
                  <a:pt x="906" y="1312"/>
                </a:lnTo>
                <a:lnTo>
                  <a:pt x="915" y="1296"/>
                </a:lnTo>
                <a:lnTo>
                  <a:pt x="924" y="1277"/>
                </a:lnTo>
                <a:lnTo>
                  <a:pt x="934" y="1254"/>
                </a:lnTo>
                <a:lnTo>
                  <a:pt x="942" y="1228"/>
                </a:lnTo>
                <a:lnTo>
                  <a:pt x="947" y="1200"/>
                </a:lnTo>
                <a:lnTo>
                  <a:pt x="951" y="1168"/>
                </a:lnTo>
                <a:lnTo>
                  <a:pt x="950" y="1135"/>
                </a:lnTo>
                <a:lnTo>
                  <a:pt x="945" y="1101"/>
                </a:lnTo>
                <a:lnTo>
                  <a:pt x="934" y="1065"/>
                </a:lnTo>
                <a:lnTo>
                  <a:pt x="918" y="1029"/>
                </a:lnTo>
                <a:lnTo>
                  <a:pt x="892" y="992"/>
                </a:lnTo>
                <a:lnTo>
                  <a:pt x="860" y="953"/>
                </a:lnTo>
                <a:lnTo>
                  <a:pt x="858" y="950"/>
                </a:lnTo>
                <a:lnTo>
                  <a:pt x="852" y="943"/>
                </a:lnTo>
                <a:lnTo>
                  <a:pt x="846" y="934"/>
                </a:lnTo>
                <a:lnTo>
                  <a:pt x="841" y="923"/>
                </a:lnTo>
                <a:lnTo>
                  <a:pt x="835" y="908"/>
                </a:lnTo>
                <a:lnTo>
                  <a:pt x="833" y="892"/>
                </a:lnTo>
                <a:lnTo>
                  <a:pt x="833" y="874"/>
                </a:lnTo>
                <a:lnTo>
                  <a:pt x="837" y="853"/>
                </a:lnTo>
                <a:lnTo>
                  <a:pt x="846" y="831"/>
                </a:lnTo>
                <a:lnTo>
                  <a:pt x="862" y="807"/>
                </a:lnTo>
                <a:lnTo>
                  <a:pt x="866" y="799"/>
                </a:lnTo>
                <a:lnTo>
                  <a:pt x="866" y="790"/>
                </a:lnTo>
                <a:lnTo>
                  <a:pt x="862" y="782"/>
                </a:lnTo>
                <a:lnTo>
                  <a:pt x="856" y="775"/>
                </a:lnTo>
                <a:lnTo>
                  <a:pt x="848" y="773"/>
                </a:lnTo>
                <a:lnTo>
                  <a:pt x="837" y="774"/>
                </a:lnTo>
                <a:lnTo>
                  <a:pt x="833" y="775"/>
                </a:lnTo>
                <a:lnTo>
                  <a:pt x="822" y="780"/>
                </a:lnTo>
                <a:lnTo>
                  <a:pt x="807" y="787"/>
                </a:lnTo>
                <a:lnTo>
                  <a:pt x="789" y="796"/>
                </a:lnTo>
                <a:lnTo>
                  <a:pt x="767" y="808"/>
                </a:lnTo>
                <a:lnTo>
                  <a:pt x="744" y="824"/>
                </a:lnTo>
                <a:lnTo>
                  <a:pt x="720" y="844"/>
                </a:lnTo>
                <a:lnTo>
                  <a:pt x="696" y="867"/>
                </a:lnTo>
                <a:lnTo>
                  <a:pt x="673" y="894"/>
                </a:lnTo>
                <a:lnTo>
                  <a:pt x="651" y="925"/>
                </a:lnTo>
                <a:lnTo>
                  <a:pt x="633" y="960"/>
                </a:lnTo>
                <a:lnTo>
                  <a:pt x="619" y="1000"/>
                </a:lnTo>
                <a:lnTo>
                  <a:pt x="611" y="1041"/>
                </a:lnTo>
                <a:lnTo>
                  <a:pt x="606" y="1084"/>
                </a:lnTo>
                <a:lnTo>
                  <a:pt x="609" y="1130"/>
                </a:lnTo>
                <a:lnTo>
                  <a:pt x="616" y="1177"/>
                </a:lnTo>
                <a:lnTo>
                  <a:pt x="628" y="1226"/>
                </a:lnTo>
                <a:lnTo>
                  <a:pt x="645" y="1277"/>
                </a:lnTo>
                <a:lnTo>
                  <a:pt x="668" y="1329"/>
                </a:lnTo>
                <a:lnTo>
                  <a:pt x="673" y="1336"/>
                </a:lnTo>
                <a:lnTo>
                  <a:pt x="680" y="1340"/>
                </a:lnTo>
                <a:lnTo>
                  <a:pt x="688" y="1342"/>
                </a:lnTo>
                <a:lnTo>
                  <a:pt x="586" y="1342"/>
                </a:lnTo>
                <a:lnTo>
                  <a:pt x="570" y="1339"/>
                </a:lnTo>
                <a:lnTo>
                  <a:pt x="556" y="1334"/>
                </a:lnTo>
                <a:lnTo>
                  <a:pt x="546" y="1322"/>
                </a:lnTo>
                <a:lnTo>
                  <a:pt x="542" y="1320"/>
                </a:lnTo>
                <a:lnTo>
                  <a:pt x="536" y="1312"/>
                </a:lnTo>
                <a:lnTo>
                  <a:pt x="528" y="1300"/>
                </a:lnTo>
                <a:lnTo>
                  <a:pt x="517" y="1283"/>
                </a:lnTo>
                <a:lnTo>
                  <a:pt x="504" y="1262"/>
                </a:lnTo>
                <a:lnTo>
                  <a:pt x="490" y="1237"/>
                </a:lnTo>
                <a:lnTo>
                  <a:pt x="477" y="1209"/>
                </a:lnTo>
                <a:lnTo>
                  <a:pt x="462" y="1177"/>
                </a:lnTo>
                <a:lnTo>
                  <a:pt x="448" y="1141"/>
                </a:lnTo>
                <a:lnTo>
                  <a:pt x="434" y="1104"/>
                </a:lnTo>
                <a:lnTo>
                  <a:pt x="424" y="1062"/>
                </a:lnTo>
                <a:lnTo>
                  <a:pt x="415" y="1019"/>
                </a:lnTo>
                <a:lnTo>
                  <a:pt x="408" y="972"/>
                </a:lnTo>
                <a:lnTo>
                  <a:pt x="404" y="924"/>
                </a:lnTo>
                <a:lnTo>
                  <a:pt x="405" y="874"/>
                </a:lnTo>
                <a:lnTo>
                  <a:pt x="410" y="822"/>
                </a:lnTo>
                <a:lnTo>
                  <a:pt x="420" y="767"/>
                </a:lnTo>
                <a:lnTo>
                  <a:pt x="436" y="713"/>
                </a:lnTo>
                <a:lnTo>
                  <a:pt x="458" y="656"/>
                </a:lnTo>
                <a:lnTo>
                  <a:pt x="486" y="600"/>
                </a:lnTo>
                <a:lnTo>
                  <a:pt x="521" y="542"/>
                </a:lnTo>
                <a:lnTo>
                  <a:pt x="565" y="484"/>
                </a:lnTo>
                <a:lnTo>
                  <a:pt x="617" y="425"/>
                </a:lnTo>
                <a:lnTo>
                  <a:pt x="621" y="421"/>
                </a:lnTo>
                <a:lnTo>
                  <a:pt x="628" y="413"/>
                </a:lnTo>
                <a:lnTo>
                  <a:pt x="637" y="403"/>
                </a:lnTo>
                <a:lnTo>
                  <a:pt x="647" y="388"/>
                </a:lnTo>
                <a:lnTo>
                  <a:pt x="656" y="372"/>
                </a:lnTo>
                <a:lnTo>
                  <a:pt x="665" y="353"/>
                </a:lnTo>
                <a:lnTo>
                  <a:pt x="673" y="331"/>
                </a:lnTo>
                <a:lnTo>
                  <a:pt x="680" y="307"/>
                </a:lnTo>
                <a:lnTo>
                  <a:pt x="683" y="281"/>
                </a:lnTo>
                <a:lnTo>
                  <a:pt x="683" y="253"/>
                </a:lnTo>
                <a:lnTo>
                  <a:pt x="680" y="222"/>
                </a:lnTo>
                <a:lnTo>
                  <a:pt x="672" y="190"/>
                </a:lnTo>
                <a:lnTo>
                  <a:pt x="658" y="156"/>
                </a:lnTo>
                <a:lnTo>
                  <a:pt x="640" y="119"/>
                </a:lnTo>
                <a:lnTo>
                  <a:pt x="613" y="82"/>
                </a:lnTo>
                <a:lnTo>
                  <a:pt x="605" y="68"/>
                </a:lnTo>
                <a:lnTo>
                  <a:pt x="603" y="53"/>
                </a:lnTo>
                <a:lnTo>
                  <a:pt x="605" y="37"/>
                </a:lnTo>
                <a:lnTo>
                  <a:pt x="612" y="22"/>
                </a:lnTo>
                <a:lnTo>
                  <a:pt x="624" y="10"/>
                </a:lnTo>
                <a:lnTo>
                  <a:pt x="639" y="3"/>
                </a:lnTo>
                <a:lnTo>
                  <a:pt x="6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6675294" y="4333803"/>
            <a:ext cx="1007829" cy="1239974"/>
            <a:chOff x="7116763" y="-1881188"/>
            <a:chExt cx="1433512" cy="1763713"/>
          </a:xfrm>
          <a:solidFill>
            <a:schemeClr val="bg1"/>
          </a:solidFill>
        </p:grpSpPr>
        <p:sp>
          <p:nvSpPr>
            <p:cNvPr id="84" name="Rectangle 21"/>
            <p:cNvSpPr>
              <a:spLocks noChangeArrowheads="1"/>
            </p:cNvSpPr>
            <p:nvPr/>
          </p:nvSpPr>
          <p:spPr bwMode="auto">
            <a:xfrm>
              <a:off x="7221538" y="-171450"/>
              <a:ext cx="1146175" cy="53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2"/>
            <p:cNvSpPr>
              <a:spLocks/>
            </p:cNvSpPr>
            <p:nvPr/>
          </p:nvSpPr>
          <p:spPr bwMode="auto">
            <a:xfrm>
              <a:off x="7416800" y="-365125"/>
              <a:ext cx="754062" cy="155575"/>
            </a:xfrm>
            <a:custGeom>
              <a:avLst/>
              <a:gdLst>
                <a:gd name="T0" fmla="*/ 196 w 1423"/>
                <a:gd name="T1" fmla="*/ 0 h 293"/>
                <a:gd name="T2" fmla="*/ 370 w 1423"/>
                <a:gd name="T3" fmla="*/ 261 h 293"/>
                <a:gd name="T4" fmla="*/ 545 w 1423"/>
                <a:gd name="T5" fmla="*/ 0 h 293"/>
                <a:gd name="T6" fmla="*/ 711 w 1423"/>
                <a:gd name="T7" fmla="*/ 251 h 293"/>
                <a:gd name="T8" fmla="*/ 878 w 1423"/>
                <a:gd name="T9" fmla="*/ 0 h 293"/>
                <a:gd name="T10" fmla="*/ 1053 w 1423"/>
                <a:gd name="T11" fmla="*/ 261 h 293"/>
                <a:gd name="T12" fmla="*/ 1227 w 1423"/>
                <a:gd name="T13" fmla="*/ 0 h 293"/>
                <a:gd name="T14" fmla="*/ 1423 w 1423"/>
                <a:gd name="T15" fmla="*/ 293 h 293"/>
                <a:gd name="T16" fmla="*/ 0 w 1423"/>
                <a:gd name="T17" fmla="*/ 293 h 293"/>
                <a:gd name="T18" fmla="*/ 196 w 1423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293">
                  <a:moveTo>
                    <a:pt x="196" y="0"/>
                  </a:moveTo>
                  <a:lnTo>
                    <a:pt x="370" y="261"/>
                  </a:lnTo>
                  <a:lnTo>
                    <a:pt x="545" y="0"/>
                  </a:lnTo>
                  <a:lnTo>
                    <a:pt x="711" y="251"/>
                  </a:lnTo>
                  <a:lnTo>
                    <a:pt x="878" y="0"/>
                  </a:lnTo>
                  <a:lnTo>
                    <a:pt x="1053" y="261"/>
                  </a:lnTo>
                  <a:lnTo>
                    <a:pt x="1227" y="0"/>
                  </a:lnTo>
                  <a:lnTo>
                    <a:pt x="1423" y="293"/>
                  </a:lnTo>
                  <a:lnTo>
                    <a:pt x="0" y="293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3"/>
            <p:cNvSpPr>
              <a:spLocks noEditPoints="1"/>
            </p:cNvSpPr>
            <p:nvPr/>
          </p:nvSpPr>
          <p:spPr bwMode="auto">
            <a:xfrm>
              <a:off x="7116763" y="-1092200"/>
              <a:ext cx="1433512" cy="646113"/>
            </a:xfrm>
            <a:custGeom>
              <a:avLst/>
              <a:gdLst>
                <a:gd name="T0" fmla="*/ 612 w 2708"/>
                <a:gd name="T1" fmla="*/ 175 h 1221"/>
                <a:gd name="T2" fmla="*/ 583 w 2708"/>
                <a:gd name="T3" fmla="*/ 260 h 1221"/>
                <a:gd name="T4" fmla="*/ 559 w 2708"/>
                <a:gd name="T5" fmla="*/ 385 h 1221"/>
                <a:gd name="T6" fmla="*/ 552 w 2708"/>
                <a:gd name="T7" fmla="*/ 521 h 1221"/>
                <a:gd name="T8" fmla="*/ 555 w 2708"/>
                <a:gd name="T9" fmla="*/ 636 h 1221"/>
                <a:gd name="T10" fmla="*/ 574 w 2708"/>
                <a:gd name="T11" fmla="*/ 750 h 1221"/>
                <a:gd name="T12" fmla="*/ 636 w 2708"/>
                <a:gd name="T13" fmla="*/ 916 h 1221"/>
                <a:gd name="T14" fmla="*/ 692 w 2708"/>
                <a:gd name="T15" fmla="*/ 1007 h 1221"/>
                <a:gd name="T16" fmla="*/ 718 w 2708"/>
                <a:gd name="T17" fmla="*/ 1038 h 1221"/>
                <a:gd name="T18" fmla="*/ 715 w 2708"/>
                <a:gd name="T19" fmla="*/ 985 h 1221"/>
                <a:gd name="T20" fmla="*/ 700 w 2708"/>
                <a:gd name="T21" fmla="*/ 851 h 1221"/>
                <a:gd name="T22" fmla="*/ 672 w 2708"/>
                <a:gd name="T23" fmla="*/ 652 h 1221"/>
                <a:gd name="T24" fmla="*/ 654 w 2708"/>
                <a:gd name="T25" fmla="*/ 517 h 1221"/>
                <a:gd name="T26" fmla="*/ 636 w 2708"/>
                <a:gd name="T27" fmla="*/ 339 h 1221"/>
                <a:gd name="T28" fmla="*/ 626 w 2708"/>
                <a:gd name="T29" fmla="*/ 214 h 1221"/>
                <a:gd name="T30" fmla="*/ 622 w 2708"/>
                <a:gd name="T31" fmla="*/ 156 h 1221"/>
                <a:gd name="T32" fmla="*/ 2384 w 2708"/>
                <a:gd name="T33" fmla="*/ 101 h 1221"/>
                <a:gd name="T34" fmla="*/ 2314 w 2708"/>
                <a:gd name="T35" fmla="*/ 153 h 1221"/>
                <a:gd name="T36" fmla="*/ 2335 w 2708"/>
                <a:gd name="T37" fmla="*/ 239 h 1221"/>
                <a:gd name="T38" fmla="*/ 2417 w 2708"/>
                <a:gd name="T39" fmla="*/ 173 h 1221"/>
                <a:gd name="T40" fmla="*/ 2499 w 2708"/>
                <a:gd name="T41" fmla="*/ 154 h 1221"/>
                <a:gd name="T42" fmla="*/ 2610 w 2708"/>
                <a:gd name="T43" fmla="*/ 156 h 1221"/>
                <a:gd name="T44" fmla="*/ 2694 w 2708"/>
                <a:gd name="T45" fmla="*/ 162 h 1221"/>
                <a:gd name="T46" fmla="*/ 2705 w 2708"/>
                <a:gd name="T47" fmla="*/ 247 h 1221"/>
                <a:gd name="T48" fmla="*/ 2638 w 2708"/>
                <a:gd name="T49" fmla="*/ 246 h 1221"/>
                <a:gd name="T50" fmla="*/ 2535 w 2708"/>
                <a:gd name="T51" fmla="*/ 251 h 1221"/>
                <a:gd name="T52" fmla="*/ 2459 w 2708"/>
                <a:gd name="T53" fmla="*/ 266 h 1221"/>
                <a:gd name="T54" fmla="*/ 2418 w 2708"/>
                <a:gd name="T55" fmla="*/ 332 h 1221"/>
                <a:gd name="T56" fmla="*/ 2378 w 2708"/>
                <a:gd name="T57" fmla="*/ 434 h 1221"/>
                <a:gd name="T58" fmla="*/ 2340 w 2708"/>
                <a:gd name="T59" fmla="*/ 504 h 1221"/>
                <a:gd name="T60" fmla="*/ 2309 w 2708"/>
                <a:gd name="T61" fmla="*/ 617 h 1221"/>
                <a:gd name="T62" fmla="*/ 2284 w 2708"/>
                <a:gd name="T63" fmla="*/ 829 h 1221"/>
                <a:gd name="T64" fmla="*/ 2236 w 2708"/>
                <a:gd name="T65" fmla="*/ 1004 h 1221"/>
                <a:gd name="T66" fmla="*/ 2273 w 2708"/>
                <a:gd name="T67" fmla="*/ 1087 h 1221"/>
                <a:gd name="T68" fmla="*/ 512 w 2708"/>
                <a:gd name="T69" fmla="*/ 1087 h 1221"/>
                <a:gd name="T70" fmla="*/ 444 w 2708"/>
                <a:gd name="T71" fmla="*/ 970 h 1221"/>
                <a:gd name="T72" fmla="*/ 404 w 2708"/>
                <a:gd name="T73" fmla="*/ 790 h 1221"/>
                <a:gd name="T74" fmla="*/ 384 w 2708"/>
                <a:gd name="T75" fmla="*/ 579 h 1221"/>
                <a:gd name="T76" fmla="*/ 358 w 2708"/>
                <a:gd name="T77" fmla="*/ 512 h 1221"/>
                <a:gd name="T78" fmla="*/ 319 w 2708"/>
                <a:gd name="T79" fmla="*/ 428 h 1221"/>
                <a:gd name="T80" fmla="*/ 278 w 2708"/>
                <a:gd name="T81" fmla="*/ 327 h 1221"/>
                <a:gd name="T82" fmla="*/ 235 w 2708"/>
                <a:gd name="T83" fmla="*/ 280 h 1221"/>
                <a:gd name="T84" fmla="*/ 146 w 2708"/>
                <a:gd name="T85" fmla="*/ 267 h 1221"/>
                <a:gd name="T86" fmla="*/ 47 w 2708"/>
                <a:gd name="T87" fmla="*/ 266 h 1221"/>
                <a:gd name="T88" fmla="*/ 0 w 2708"/>
                <a:gd name="T89" fmla="*/ 266 h 1221"/>
                <a:gd name="T90" fmla="*/ 28 w 2708"/>
                <a:gd name="T91" fmla="*/ 179 h 1221"/>
                <a:gd name="T92" fmla="*/ 125 w 2708"/>
                <a:gd name="T93" fmla="*/ 173 h 1221"/>
                <a:gd name="T94" fmla="*/ 231 w 2708"/>
                <a:gd name="T95" fmla="*/ 175 h 1221"/>
                <a:gd name="T96" fmla="*/ 314 w 2708"/>
                <a:gd name="T97" fmla="*/ 206 h 1221"/>
                <a:gd name="T98" fmla="*/ 379 w 2708"/>
                <a:gd name="T99" fmla="*/ 221 h 1221"/>
                <a:gd name="T100" fmla="*/ 382 w 2708"/>
                <a:gd name="T101" fmla="*/ 112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8" h="1221">
                  <a:moveTo>
                    <a:pt x="622" y="153"/>
                  </a:moveTo>
                  <a:lnTo>
                    <a:pt x="621" y="156"/>
                  </a:lnTo>
                  <a:lnTo>
                    <a:pt x="618" y="163"/>
                  </a:lnTo>
                  <a:lnTo>
                    <a:pt x="612" y="175"/>
                  </a:lnTo>
                  <a:lnTo>
                    <a:pt x="606" y="190"/>
                  </a:lnTo>
                  <a:lnTo>
                    <a:pt x="598" y="209"/>
                  </a:lnTo>
                  <a:lnTo>
                    <a:pt x="590" y="233"/>
                  </a:lnTo>
                  <a:lnTo>
                    <a:pt x="583" y="260"/>
                  </a:lnTo>
                  <a:lnTo>
                    <a:pt x="575" y="291"/>
                  </a:lnTo>
                  <a:lnTo>
                    <a:pt x="570" y="324"/>
                  </a:lnTo>
                  <a:lnTo>
                    <a:pt x="563" y="360"/>
                  </a:lnTo>
                  <a:lnTo>
                    <a:pt x="559" y="385"/>
                  </a:lnTo>
                  <a:lnTo>
                    <a:pt x="557" y="411"/>
                  </a:lnTo>
                  <a:lnTo>
                    <a:pt x="555" y="438"/>
                  </a:lnTo>
                  <a:lnTo>
                    <a:pt x="553" y="479"/>
                  </a:lnTo>
                  <a:lnTo>
                    <a:pt x="552" y="521"/>
                  </a:lnTo>
                  <a:lnTo>
                    <a:pt x="550" y="550"/>
                  </a:lnTo>
                  <a:lnTo>
                    <a:pt x="550" y="581"/>
                  </a:lnTo>
                  <a:lnTo>
                    <a:pt x="553" y="608"/>
                  </a:lnTo>
                  <a:lnTo>
                    <a:pt x="555" y="636"/>
                  </a:lnTo>
                  <a:lnTo>
                    <a:pt x="558" y="665"/>
                  </a:lnTo>
                  <a:lnTo>
                    <a:pt x="563" y="693"/>
                  </a:lnTo>
                  <a:lnTo>
                    <a:pt x="569" y="722"/>
                  </a:lnTo>
                  <a:lnTo>
                    <a:pt x="574" y="750"/>
                  </a:lnTo>
                  <a:lnTo>
                    <a:pt x="582" y="777"/>
                  </a:lnTo>
                  <a:lnTo>
                    <a:pt x="598" y="828"/>
                  </a:lnTo>
                  <a:lnTo>
                    <a:pt x="616" y="875"/>
                  </a:lnTo>
                  <a:lnTo>
                    <a:pt x="636" y="916"/>
                  </a:lnTo>
                  <a:lnTo>
                    <a:pt x="651" y="944"/>
                  </a:lnTo>
                  <a:lnTo>
                    <a:pt x="665" y="968"/>
                  </a:lnTo>
                  <a:lnTo>
                    <a:pt x="679" y="989"/>
                  </a:lnTo>
                  <a:lnTo>
                    <a:pt x="692" y="1007"/>
                  </a:lnTo>
                  <a:lnTo>
                    <a:pt x="703" y="1020"/>
                  </a:lnTo>
                  <a:lnTo>
                    <a:pt x="711" y="1029"/>
                  </a:lnTo>
                  <a:lnTo>
                    <a:pt x="717" y="1036"/>
                  </a:lnTo>
                  <a:lnTo>
                    <a:pt x="718" y="1038"/>
                  </a:lnTo>
                  <a:lnTo>
                    <a:pt x="718" y="1034"/>
                  </a:lnTo>
                  <a:lnTo>
                    <a:pt x="718" y="1024"/>
                  </a:lnTo>
                  <a:lnTo>
                    <a:pt x="717" y="1008"/>
                  </a:lnTo>
                  <a:lnTo>
                    <a:pt x="715" y="985"/>
                  </a:lnTo>
                  <a:lnTo>
                    <a:pt x="713" y="959"/>
                  </a:lnTo>
                  <a:lnTo>
                    <a:pt x="709" y="929"/>
                  </a:lnTo>
                  <a:lnTo>
                    <a:pt x="705" y="894"/>
                  </a:lnTo>
                  <a:lnTo>
                    <a:pt x="700" y="851"/>
                  </a:lnTo>
                  <a:lnTo>
                    <a:pt x="693" y="804"/>
                  </a:lnTo>
                  <a:lnTo>
                    <a:pt x="687" y="755"/>
                  </a:lnTo>
                  <a:lnTo>
                    <a:pt x="679" y="704"/>
                  </a:lnTo>
                  <a:lnTo>
                    <a:pt x="672" y="652"/>
                  </a:lnTo>
                  <a:lnTo>
                    <a:pt x="664" y="597"/>
                  </a:lnTo>
                  <a:lnTo>
                    <a:pt x="660" y="569"/>
                  </a:lnTo>
                  <a:lnTo>
                    <a:pt x="656" y="543"/>
                  </a:lnTo>
                  <a:lnTo>
                    <a:pt x="654" y="517"/>
                  </a:lnTo>
                  <a:lnTo>
                    <a:pt x="650" y="476"/>
                  </a:lnTo>
                  <a:lnTo>
                    <a:pt x="646" y="437"/>
                  </a:lnTo>
                  <a:lnTo>
                    <a:pt x="640" y="387"/>
                  </a:lnTo>
                  <a:lnTo>
                    <a:pt x="636" y="339"/>
                  </a:lnTo>
                  <a:lnTo>
                    <a:pt x="633" y="295"/>
                  </a:lnTo>
                  <a:lnTo>
                    <a:pt x="629" y="265"/>
                  </a:lnTo>
                  <a:lnTo>
                    <a:pt x="627" y="238"/>
                  </a:lnTo>
                  <a:lnTo>
                    <a:pt x="626" y="214"/>
                  </a:lnTo>
                  <a:lnTo>
                    <a:pt x="624" y="193"/>
                  </a:lnTo>
                  <a:lnTo>
                    <a:pt x="623" y="177"/>
                  </a:lnTo>
                  <a:lnTo>
                    <a:pt x="623" y="164"/>
                  </a:lnTo>
                  <a:lnTo>
                    <a:pt x="622" y="156"/>
                  </a:lnTo>
                  <a:lnTo>
                    <a:pt x="622" y="153"/>
                  </a:lnTo>
                  <a:close/>
                  <a:moveTo>
                    <a:pt x="301" y="0"/>
                  </a:moveTo>
                  <a:lnTo>
                    <a:pt x="2384" y="0"/>
                  </a:lnTo>
                  <a:lnTo>
                    <a:pt x="2384" y="101"/>
                  </a:lnTo>
                  <a:lnTo>
                    <a:pt x="2312" y="101"/>
                  </a:lnTo>
                  <a:lnTo>
                    <a:pt x="2312" y="112"/>
                  </a:lnTo>
                  <a:lnTo>
                    <a:pt x="2313" y="129"/>
                  </a:lnTo>
                  <a:lnTo>
                    <a:pt x="2314" y="153"/>
                  </a:lnTo>
                  <a:lnTo>
                    <a:pt x="2315" y="182"/>
                  </a:lnTo>
                  <a:lnTo>
                    <a:pt x="2316" y="217"/>
                  </a:lnTo>
                  <a:lnTo>
                    <a:pt x="2316" y="255"/>
                  </a:lnTo>
                  <a:lnTo>
                    <a:pt x="2335" y="239"/>
                  </a:lnTo>
                  <a:lnTo>
                    <a:pt x="2354" y="220"/>
                  </a:lnTo>
                  <a:lnTo>
                    <a:pt x="2375" y="202"/>
                  </a:lnTo>
                  <a:lnTo>
                    <a:pt x="2396" y="186"/>
                  </a:lnTo>
                  <a:lnTo>
                    <a:pt x="2417" y="173"/>
                  </a:lnTo>
                  <a:lnTo>
                    <a:pt x="2438" y="163"/>
                  </a:lnTo>
                  <a:lnTo>
                    <a:pt x="2455" y="159"/>
                  </a:lnTo>
                  <a:lnTo>
                    <a:pt x="2475" y="156"/>
                  </a:lnTo>
                  <a:lnTo>
                    <a:pt x="2499" y="154"/>
                  </a:lnTo>
                  <a:lnTo>
                    <a:pt x="2526" y="154"/>
                  </a:lnTo>
                  <a:lnTo>
                    <a:pt x="2554" y="154"/>
                  </a:lnTo>
                  <a:lnTo>
                    <a:pt x="2583" y="154"/>
                  </a:lnTo>
                  <a:lnTo>
                    <a:pt x="2610" y="156"/>
                  </a:lnTo>
                  <a:lnTo>
                    <a:pt x="2635" y="158"/>
                  </a:lnTo>
                  <a:lnTo>
                    <a:pt x="2659" y="159"/>
                  </a:lnTo>
                  <a:lnTo>
                    <a:pt x="2679" y="161"/>
                  </a:lnTo>
                  <a:lnTo>
                    <a:pt x="2694" y="162"/>
                  </a:lnTo>
                  <a:lnTo>
                    <a:pt x="2704" y="163"/>
                  </a:lnTo>
                  <a:lnTo>
                    <a:pt x="2708" y="163"/>
                  </a:lnTo>
                  <a:lnTo>
                    <a:pt x="2708" y="247"/>
                  </a:lnTo>
                  <a:lnTo>
                    <a:pt x="2705" y="247"/>
                  </a:lnTo>
                  <a:lnTo>
                    <a:pt x="2695" y="247"/>
                  </a:lnTo>
                  <a:lnTo>
                    <a:pt x="2680" y="247"/>
                  </a:lnTo>
                  <a:lnTo>
                    <a:pt x="2660" y="246"/>
                  </a:lnTo>
                  <a:lnTo>
                    <a:pt x="2638" y="246"/>
                  </a:lnTo>
                  <a:lnTo>
                    <a:pt x="2613" y="247"/>
                  </a:lnTo>
                  <a:lnTo>
                    <a:pt x="2587" y="247"/>
                  </a:lnTo>
                  <a:lnTo>
                    <a:pt x="2561" y="248"/>
                  </a:lnTo>
                  <a:lnTo>
                    <a:pt x="2535" y="251"/>
                  </a:lnTo>
                  <a:lnTo>
                    <a:pt x="2511" y="253"/>
                  </a:lnTo>
                  <a:lnTo>
                    <a:pt x="2489" y="256"/>
                  </a:lnTo>
                  <a:lnTo>
                    <a:pt x="2472" y="260"/>
                  </a:lnTo>
                  <a:lnTo>
                    <a:pt x="2459" y="266"/>
                  </a:lnTo>
                  <a:lnTo>
                    <a:pt x="2449" y="275"/>
                  </a:lnTo>
                  <a:lnTo>
                    <a:pt x="2439" y="290"/>
                  </a:lnTo>
                  <a:lnTo>
                    <a:pt x="2429" y="309"/>
                  </a:lnTo>
                  <a:lnTo>
                    <a:pt x="2418" y="332"/>
                  </a:lnTo>
                  <a:lnTo>
                    <a:pt x="2408" y="357"/>
                  </a:lnTo>
                  <a:lnTo>
                    <a:pt x="2398" y="383"/>
                  </a:lnTo>
                  <a:lnTo>
                    <a:pt x="2388" y="410"/>
                  </a:lnTo>
                  <a:lnTo>
                    <a:pt x="2378" y="434"/>
                  </a:lnTo>
                  <a:lnTo>
                    <a:pt x="2367" y="458"/>
                  </a:lnTo>
                  <a:lnTo>
                    <a:pt x="2359" y="478"/>
                  </a:lnTo>
                  <a:lnTo>
                    <a:pt x="2349" y="494"/>
                  </a:lnTo>
                  <a:lnTo>
                    <a:pt x="2340" y="504"/>
                  </a:lnTo>
                  <a:lnTo>
                    <a:pt x="2332" y="507"/>
                  </a:lnTo>
                  <a:lnTo>
                    <a:pt x="2314" y="507"/>
                  </a:lnTo>
                  <a:lnTo>
                    <a:pt x="2312" y="562"/>
                  </a:lnTo>
                  <a:lnTo>
                    <a:pt x="2309" y="617"/>
                  </a:lnTo>
                  <a:lnTo>
                    <a:pt x="2305" y="672"/>
                  </a:lnTo>
                  <a:lnTo>
                    <a:pt x="2298" y="727"/>
                  </a:lnTo>
                  <a:lnTo>
                    <a:pt x="2292" y="779"/>
                  </a:lnTo>
                  <a:lnTo>
                    <a:pt x="2284" y="829"/>
                  </a:lnTo>
                  <a:lnTo>
                    <a:pt x="2274" y="878"/>
                  </a:lnTo>
                  <a:lnTo>
                    <a:pt x="2263" y="923"/>
                  </a:lnTo>
                  <a:lnTo>
                    <a:pt x="2250" y="966"/>
                  </a:lnTo>
                  <a:lnTo>
                    <a:pt x="2236" y="1004"/>
                  </a:lnTo>
                  <a:lnTo>
                    <a:pt x="2220" y="1037"/>
                  </a:lnTo>
                  <a:lnTo>
                    <a:pt x="2203" y="1065"/>
                  </a:lnTo>
                  <a:lnTo>
                    <a:pt x="2182" y="1087"/>
                  </a:lnTo>
                  <a:lnTo>
                    <a:pt x="2273" y="1087"/>
                  </a:lnTo>
                  <a:lnTo>
                    <a:pt x="2273" y="1221"/>
                  </a:lnTo>
                  <a:lnTo>
                    <a:pt x="402" y="1221"/>
                  </a:lnTo>
                  <a:lnTo>
                    <a:pt x="402" y="1087"/>
                  </a:lnTo>
                  <a:lnTo>
                    <a:pt x="512" y="1087"/>
                  </a:lnTo>
                  <a:lnTo>
                    <a:pt x="492" y="1065"/>
                  </a:lnTo>
                  <a:lnTo>
                    <a:pt x="475" y="1038"/>
                  </a:lnTo>
                  <a:lnTo>
                    <a:pt x="459" y="1007"/>
                  </a:lnTo>
                  <a:lnTo>
                    <a:pt x="444" y="970"/>
                  </a:lnTo>
                  <a:lnTo>
                    <a:pt x="433" y="930"/>
                  </a:lnTo>
                  <a:lnTo>
                    <a:pt x="422" y="886"/>
                  </a:lnTo>
                  <a:lnTo>
                    <a:pt x="412" y="839"/>
                  </a:lnTo>
                  <a:lnTo>
                    <a:pt x="404" y="790"/>
                  </a:lnTo>
                  <a:lnTo>
                    <a:pt x="397" y="738"/>
                  </a:lnTo>
                  <a:lnTo>
                    <a:pt x="391" y="687"/>
                  </a:lnTo>
                  <a:lnTo>
                    <a:pt x="387" y="634"/>
                  </a:lnTo>
                  <a:lnTo>
                    <a:pt x="384" y="579"/>
                  </a:lnTo>
                  <a:lnTo>
                    <a:pt x="381" y="526"/>
                  </a:lnTo>
                  <a:lnTo>
                    <a:pt x="375" y="526"/>
                  </a:lnTo>
                  <a:lnTo>
                    <a:pt x="367" y="522"/>
                  </a:lnTo>
                  <a:lnTo>
                    <a:pt x="358" y="512"/>
                  </a:lnTo>
                  <a:lnTo>
                    <a:pt x="348" y="496"/>
                  </a:lnTo>
                  <a:lnTo>
                    <a:pt x="340" y="477"/>
                  </a:lnTo>
                  <a:lnTo>
                    <a:pt x="330" y="453"/>
                  </a:lnTo>
                  <a:lnTo>
                    <a:pt x="319" y="428"/>
                  </a:lnTo>
                  <a:lnTo>
                    <a:pt x="309" y="402"/>
                  </a:lnTo>
                  <a:lnTo>
                    <a:pt x="300" y="375"/>
                  </a:lnTo>
                  <a:lnTo>
                    <a:pt x="289" y="350"/>
                  </a:lnTo>
                  <a:lnTo>
                    <a:pt x="278" y="327"/>
                  </a:lnTo>
                  <a:lnTo>
                    <a:pt x="268" y="309"/>
                  </a:lnTo>
                  <a:lnTo>
                    <a:pt x="257" y="294"/>
                  </a:lnTo>
                  <a:lnTo>
                    <a:pt x="248" y="285"/>
                  </a:lnTo>
                  <a:lnTo>
                    <a:pt x="235" y="280"/>
                  </a:lnTo>
                  <a:lnTo>
                    <a:pt x="217" y="275"/>
                  </a:lnTo>
                  <a:lnTo>
                    <a:pt x="196" y="271"/>
                  </a:lnTo>
                  <a:lnTo>
                    <a:pt x="172" y="269"/>
                  </a:lnTo>
                  <a:lnTo>
                    <a:pt x="146" y="267"/>
                  </a:lnTo>
                  <a:lnTo>
                    <a:pt x="120" y="266"/>
                  </a:lnTo>
                  <a:lnTo>
                    <a:pt x="94" y="266"/>
                  </a:lnTo>
                  <a:lnTo>
                    <a:pt x="69" y="266"/>
                  </a:lnTo>
                  <a:lnTo>
                    <a:pt x="47" y="266"/>
                  </a:lnTo>
                  <a:lnTo>
                    <a:pt x="28" y="266"/>
                  </a:lnTo>
                  <a:lnTo>
                    <a:pt x="13" y="266"/>
                  </a:lnTo>
                  <a:lnTo>
                    <a:pt x="3" y="266"/>
                  </a:lnTo>
                  <a:lnTo>
                    <a:pt x="0" y="266"/>
                  </a:lnTo>
                  <a:lnTo>
                    <a:pt x="0" y="182"/>
                  </a:lnTo>
                  <a:lnTo>
                    <a:pt x="3" y="181"/>
                  </a:lnTo>
                  <a:lnTo>
                    <a:pt x="13" y="180"/>
                  </a:lnTo>
                  <a:lnTo>
                    <a:pt x="28" y="179"/>
                  </a:lnTo>
                  <a:lnTo>
                    <a:pt x="49" y="178"/>
                  </a:lnTo>
                  <a:lnTo>
                    <a:pt x="71" y="176"/>
                  </a:lnTo>
                  <a:lnTo>
                    <a:pt x="97" y="175"/>
                  </a:lnTo>
                  <a:lnTo>
                    <a:pt x="125" y="173"/>
                  </a:lnTo>
                  <a:lnTo>
                    <a:pt x="154" y="173"/>
                  </a:lnTo>
                  <a:lnTo>
                    <a:pt x="181" y="173"/>
                  </a:lnTo>
                  <a:lnTo>
                    <a:pt x="208" y="173"/>
                  </a:lnTo>
                  <a:lnTo>
                    <a:pt x="231" y="175"/>
                  </a:lnTo>
                  <a:lnTo>
                    <a:pt x="253" y="178"/>
                  </a:lnTo>
                  <a:lnTo>
                    <a:pt x="269" y="182"/>
                  </a:lnTo>
                  <a:lnTo>
                    <a:pt x="291" y="192"/>
                  </a:lnTo>
                  <a:lnTo>
                    <a:pt x="314" y="206"/>
                  </a:lnTo>
                  <a:lnTo>
                    <a:pt x="335" y="224"/>
                  </a:lnTo>
                  <a:lnTo>
                    <a:pt x="357" y="243"/>
                  </a:lnTo>
                  <a:lnTo>
                    <a:pt x="377" y="261"/>
                  </a:lnTo>
                  <a:lnTo>
                    <a:pt x="379" y="221"/>
                  </a:lnTo>
                  <a:lnTo>
                    <a:pt x="379" y="186"/>
                  </a:lnTo>
                  <a:lnTo>
                    <a:pt x="380" y="155"/>
                  </a:lnTo>
                  <a:lnTo>
                    <a:pt x="381" y="132"/>
                  </a:lnTo>
                  <a:lnTo>
                    <a:pt x="382" y="112"/>
                  </a:lnTo>
                  <a:lnTo>
                    <a:pt x="383" y="101"/>
                  </a:lnTo>
                  <a:lnTo>
                    <a:pt x="301" y="101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4"/>
            <p:cNvSpPr>
              <a:spLocks noEditPoints="1"/>
            </p:cNvSpPr>
            <p:nvPr/>
          </p:nvSpPr>
          <p:spPr bwMode="auto">
            <a:xfrm>
              <a:off x="7566025" y="-1701800"/>
              <a:ext cx="136525" cy="533400"/>
            </a:xfrm>
            <a:custGeom>
              <a:avLst/>
              <a:gdLst>
                <a:gd name="T0" fmla="*/ 180 w 260"/>
                <a:gd name="T1" fmla="*/ 460 h 1008"/>
                <a:gd name="T2" fmla="*/ 180 w 260"/>
                <a:gd name="T3" fmla="*/ 462 h 1008"/>
                <a:gd name="T4" fmla="*/ 179 w 260"/>
                <a:gd name="T5" fmla="*/ 460 h 1008"/>
                <a:gd name="T6" fmla="*/ 130 w 260"/>
                <a:gd name="T7" fmla="*/ 3 h 1008"/>
                <a:gd name="T8" fmla="*/ 127 w 260"/>
                <a:gd name="T9" fmla="*/ 27 h 1008"/>
                <a:gd name="T10" fmla="*/ 123 w 260"/>
                <a:gd name="T11" fmla="*/ 71 h 1008"/>
                <a:gd name="T12" fmla="*/ 118 w 260"/>
                <a:gd name="T13" fmla="*/ 131 h 1008"/>
                <a:gd name="T14" fmla="*/ 114 w 260"/>
                <a:gd name="T15" fmla="*/ 216 h 1008"/>
                <a:gd name="T16" fmla="*/ 120 w 260"/>
                <a:gd name="T17" fmla="*/ 322 h 1008"/>
                <a:gd name="T18" fmla="*/ 140 w 260"/>
                <a:gd name="T19" fmla="*/ 398 h 1008"/>
                <a:gd name="T20" fmla="*/ 150 w 260"/>
                <a:gd name="T21" fmla="*/ 418 h 1008"/>
                <a:gd name="T22" fmla="*/ 157 w 260"/>
                <a:gd name="T23" fmla="*/ 432 h 1008"/>
                <a:gd name="T24" fmla="*/ 169 w 260"/>
                <a:gd name="T25" fmla="*/ 446 h 1008"/>
                <a:gd name="T26" fmla="*/ 182 w 260"/>
                <a:gd name="T27" fmla="*/ 463 h 1008"/>
                <a:gd name="T28" fmla="*/ 184 w 260"/>
                <a:gd name="T29" fmla="*/ 465 h 1008"/>
                <a:gd name="T30" fmla="*/ 182 w 260"/>
                <a:gd name="T31" fmla="*/ 463 h 1008"/>
                <a:gd name="T32" fmla="*/ 187 w 260"/>
                <a:gd name="T33" fmla="*/ 469 h 1008"/>
                <a:gd name="T34" fmla="*/ 206 w 260"/>
                <a:gd name="T35" fmla="*/ 495 h 1008"/>
                <a:gd name="T36" fmla="*/ 225 w 260"/>
                <a:gd name="T37" fmla="*/ 526 h 1008"/>
                <a:gd name="T38" fmla="*/ 242 w 260"/>
                <a:gd name="T39" fmla="*/ 564 h 1008"/>
                <a:gd name="T40" fmla="*/ 259 w 260"/>
                <a:gd name="T41" fmla="*/ 641 h 1008"/>
                <a:gd name="T42" fmla="*/ 259 w 260"/>
                <a:gd name="T43" fmla="*/ 713 h 1008"/>
                <a:gd name="T44" fmla="*/ 250 w 260"/>
                <a:gd name="T45" fmla="*/ 777 h 1008"/>
                <a:gd name="T46" fmla="*/ 232 w 260"/>
                <a:gd name="T47" fmla="*/ 835 h 1008"/>
                <a:gd name="T48" fmla="*/ 209 w 260"/>
                <a:gd name="T49" fmla="*/ 891 h 1008"/>
                <a:gd name="T50" fmla="*/ 180 w 260"/>
                <a:gd name="T51" fmla="*/ 942 h 1008"/>
                <a:gd name="T52" fmla="*/ 156 w 260"/>
                <a:gd name="T53" fmla="*/ 979 h 1008"/>
                <a:gd name="T54" fmla="*/ 137 w 260"/>
                <a:gd name="T55" fmla="*/ 1000 h 1008"/>
                <a:gd name="T56" fmla="*/ 131 w 260"/>
                <a:gd name="T57" fmla="*/ 1008 h 1008"/>
                <a:gd name="T58" fmla="*/ 132 w 260"/>
                <a:gd name="T59" fmla="*/ 996 h 1008"/>
                <a:gd name="T60" fmla="*/ 136 w 260"/>
                <a:gd name="T61" fmla="*/ 961 h 1008"/>
                <a:gd name="T62" fmla="*/ 142 w 260"/>
                <a:gd name="T63" fmla="*/ 908 h 1008"/>
                <a:gd name="T64" fmla="*/ 146 w 260"/>
                <a:gd name="T65" fmla="*/ 842 h 1008"/>
                <a:gd name="T66" fmla="*/ 146 w 260"/>
                <a:gd name="T67" fmla="*/ 740 h 1008"/>
                <a:gd name="T68" fmla="*/ 135 w 260"/>
                <a:gd name="T69" fmla="*/ 661 h 1008"/>
                <a:gd name="T70" fmla="*/ 118 w 260"/>
                <a:gd name="T71" fmla="*/ 613 h 1008"/>
                <a:gd name="T72" fmla="*/ 107 w 260"/>
                <a:gd name="T73" fmla="*/ 591 h 1008"/>
                <a:gd name="T74" fmla="*/ 73 w 260"/>
                <a:gd name="T75" fmla="*/ 547 h 1008"/>
                <a:gd name="T76" fmla="*/ 59 w 260"/>
                <a:gd name="T77" fmla="*/ 528 h 1008"/>
                <a:gd name="T78" fmla="*/ 43 w 260"/>
                <a:gd name="T79" fmla="*/ 503 h 1008"/>
                <a:gd name="T80" fmla="*/ 23 w 260"/>
                <a:gd name="T81" fmla="*/ 462 h 1008"/>
                <a:gd name="T82" fmla="*/ 7 w 260"/>
                <a:gd name="T83" fmla="*/ 413 h 1008"/>
                <a:gd name="T84" fmla="*/ 0 w 260"/>
                <a:gd name="T85" fmla="*/ 357 h 1008"/>
                <a:gd name="T86" fmla="*/ 2 w 260"/>
                <a:gd name="T87" fmla="*/ 287 h 1008"/>
                <a:gd name="T88" fmla="*/ 16 w 260"/>
                <a:gd name="T89" fmla="*/ 212 h 1008"/>
                <a:gd name="T90" fmla="*/ 39 w 260"/>
                <a:gd name="T91" fmla="*/ 148 h 1008"/>
                <a:gd name="T92" fmla="*/ 67 w 260"/>
                <a:gd name="T93" fmla="*/ 89 h 1008"/>
                <a:gd name="T94" fmla="*/ 94 w 260"/>
                <a:gd name="T95" fmla="*/ 45 h 1008"/>
                <a:gd name="T96" fmla="*/ 116 w 260"/>
                <a:gd name="T97" fmla="*/ 16 h 1008"/>
                <a:gd name="T98" fmla="*/ 129 w 260"/>
                <a:gd name="T99" fmla="*/ 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1008">
                  <a:moveTo>
                    <a:pt x="179" y="460"/>
                  </a:moveTo>
                  <a:lnTo>
                    <a:pt x="180" y="460"/>
                  </a:lnTo>
                  <a:lnTo>
                    <a:pt x="180" y="462"/>
                  </a:lnTo>
                  <a:lnTo>
                    <a:pt x="180" y="462"/>
                  </a:lnTo>
                  <a:lnTo>
                    <a:pt x="179" y="460"/>
                  </a:lnTo>
                  <a:lnTo>
                    <a:pt x="179" y="460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5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8" y="131"/>
                  </a:lnTo>
                  <a:lnTo>
                    <a:pt x="116" y="166"/>
                  </a:lnTo>
                  <a:lnTo>
                    <a:pt x="114" y="216"/>
                  </a:lnTo>
                  <a:lnTo>
                    <a:pt x="116" y="269"/>
                  </a:lnTo>
                  <a:lnTo>
                    <a:pt x="120" y="322"/>
                  </a:lnTo>
                  <a:lnTo>
                    <a:pt x="129" y="361"/>
                  </a:lnTo>
                  <a:lnTo>
                    <a:pt x="140" y="398"/>
                  </a:lnTo>
                  <a:lnTo>
                    <a:pt x="145" y="409"/>
                  </a:lnTo>
                  <a:lnTo>
                    <a:pt x="150" y="418"/>
                  </a:lnTo>
                  <a:lnTo>
                    <a:pt x="155" y="427"/>
                  </a:lnTo>
                  <a:lnTo>
                    <a:pt x="157" y="432"/>
                  </a:lnTo>
                  <a:lnTo>
                    <a:pt x="162" y="439"/>
                  </a:lnTo>
                  <a:lnTo>
                    <a:pt x="169" y="446"/>
                  </a:lnTo>
                  <a:lnTo>
                    <a:pt x="176" y="455"/>
                  </a:lnTo>
                  <a:lnTo>
                    <a:pt x="182" y="463"/>
                  </a:lnTo>
                  <a:lnTo>
                    <a:pt x="184" y="465"/>
                  </a:lnTo>
                  <a:lnTo>
                    <a:pt x="184" y="465"/>
                  </a:lnTo>
                  <a:lnTo>
                    <a:pt x="183" y="464"/>
                  </a:lnTo>
                  <a:lnTo>
                    <a:pt x="182" y="463"/>
                  </a:lnTo>
                  <a:lnTo>
                    <a:pt x="182" y="463"/>
                  </a:lnTo>
                  <a:lnTo>
                    <a:pt x="187" y="469"/>
                  </a:lnTo>
                  <a:lnTo>
                    <a:pt x="197" y="482"/>
                  </a:lnTo>
                  <a:lnTo>
                    <a:pt x="206" y="495"/>
                  </a:lnTo>
                  <a:lnTo>
                    <a:pt x="215" y="508"/>
                  </a:lnTo>
                  <a:lnTo>
                    <a:pt x="225" y="526"/>
                  </a:lnTo>
                  <a:lnTo>
                    <a:pt x="235" y="545"/>
                  </a:lnTo>
                  <a:lnTo>
                    <a:pt x="242" y="564"/>
                  </a:lnTo>
                  <a:lnTo>
                    <a:pt x="253" y="603"/>
                  </a:lnTo>
                  <a:lnTo>
                    <a:pt x="259" y="641"/>
                  </a:lnTo>
                  <a:lnTo>
                    <a:pt x="260" y="678"/>
                  </a:lnTo>
                  <a:lnTo>
                    <a:pt x="259" y="713"/>
                  </a:lnTo>
                  <a:lnTo>
                    <a:pt x="255" y="746"/>
                  </a:lnTo>
                  <a:lnTo>
                    <a:pt x="250" y="777"/>
                  </a:lnTo>
                  <a:lnTo>
                    <a:pt x="242" y="808"/>
                  </a:lnTo>
                  <a:lnTo>
                    <a:pt x="232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5" y="919"/>
                  </a:lnTo>
                  <a:lnTo>
                    <a:pt x="180" y="942"/>
                  </a:lnTo>
                  <a:lnTo>
                    <a:pt x="167" y="962"/>
                  </a:lnTo>
                  <a:lnTo>
                    <a:pt x="156" y="979"/>
                  </a:lnTo>
                  <a:lnTo>
                    <a:pt x="146" y="992"/>
                  </a:lnTo>
                  <a:lnTo>
                    <a:pt x="137" y="1000"/>
                  </a:lnTo>
                  <a:lnTo>
                    <a:pt x="133" y="1007"/>
                  </a:lnTo>
                  <a:lnTo>
                    <a:pt x="131" y="1008"/>
                  </a:lnTo>
                  <a:lnTo>
                    <a:pt x="131" y="1005"/>
                  </a:lnTo>
                  <a:lnTo>
                    <a:pt x="132" y="996"/>
                  </a:lnTo>
                  <a:lnTo>
                    <a:pt x="134" y="981"/>
                  </a:lnTo>
                  <a:lnTo>
                    <a:pt x="136" y="961"/>
                  </a:lnTo>
                  <a:lnTo>
                    <a:pt x="138" y="936"/>
                  </a:lnTo>
                  <a:lnTo>
                    <a:pt x="142" y="908"/>
                  </a:lnTo>
                  <a:lnTo>
                    <a:pt x="144" y="877"/>
                  </a:lnTo>
                  <a:lnTo>
                    <a:pt x="146" y="842"/>
                  </a:lnTo>
                  <a:lnTo>
                    <a:pt x="147" y="793"/>
                  </a:lnTo>
                  <a:lnTo>
                    <a:pt x="146" y="740"/>
                  </a:lnTo>
                  <a:lnTo>
                    <a:pt x="140" y="687"/>
                  </a:lnTo>
                  <a:lnTo>
                    <a:pt x="135" y="661"/>
                  </a:lnTo>
                  <a:lnTo>
                    <a:pt x="127" y="636"/>
                  </a:lnTo>
                  <a:lnTo>
                    <a:pt x="118" y="613"/>
                  </a:lnTo>
                  <a:lnTo>
                    <a:pt x="113" y="601"/>
                  </a:lnTo>
                  <a:lnTo>
                    <a:pt x="107" y="591"/>
                  </a:lnTo>
                  <a:lnTo>
                    <a:pt x="102" y="581"/>
                  </a:lnTo>
                  <a:lnTo>
                    <a:pt x="73" y="547"/>
                  </a:lnTo>
                  <a:lnTo>
                    <a:pt x="66" y="537"/>
                  </a:lnTo>
                  <a:lnTo>
                    <a:pt x="59" y="528"/>
                  </a:lnTo>
                  <a:lnTo>
                    <a:pt x="52" y="517"/>
                  </a:lnTo>
                  <a:lnTo>
                    <a:pt x="43" y="503"/>
                  </a:lnTo>
                  <a:lnTo>
                    <a:pt x="31" y="482"/>
                  </a:lnTo>
                  <a:lnTo>
                    <a:pt x="23" y="462"/>
                  </a:lnTo>
                  <a:lnTo>
                    <a:pt x="15" y="442"/>
                  </a:lnTo>
                  <a:lnTo>
                    <a:pt x="7" y="413"/>
                  </a:lnTo>
                  <a:lnTo>
                    <a:pt x="2" y="385"/>
                  </a:lnTo>
                  <a:lnTo>
                    <a:pt x="0" y="357"/>
                  </a:lnTo>
                  <a:lnTo>
                    <a:pt x="0" y="329"/>
                  </a:lnTo>
                  <a:lnTo>
                    <a:pt x="2" y="287"/>
                  </a:lnTo>
                  <a:lnTo>
                    <a:pt x="7" y="248"/>
                  </a:lnTo>
                  <a:lnTo>
                    <a:pt x="16" y="212"/>
                  </a:lnTo>
                  <a:lnTo>
                    <a:pt x="27" y="178"/>
                  </a:lnTo>
                  <a:lnTo>
                    <a:pt x="39" y="148"/>
                  </a:lnTo>
                  <a:lnTo>
                    <a:pt x="53" y="116"/>
                  </a:lnTo>
                  <a:lnTo>
                    <a:pt x="67" y="89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3" y="7"/>
                  </a:lnTo>
                  <a:lnTo>
                    <a:pt x="129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5"/>
            <p:cNvSpPr>
              <a:spLocks/>
            </p:cNvSpPr>
            <p:nvPr/>
          </p:nvSpPr>
          <p:spPr bwMode="auto">
            <a:xfrm>
              <a:off x="7724775" y="-1881188"/>
              <a:ext cx="138112" cy="533400"/>
            </a:xfrm>
            <a:custGeom>
              <a:avLst/>
              <a:gdLst>
                <a:gd name="T0" fmla="*/ 130 w 261"/>
                <a:gd name="T1" fmla="*/ 3 h 1009"/>
                <a:gd name="T2" fmla="*/ 127 w 261"/>
                <a:gd name="T3" fmla="*/ 27 h 1009"/>
                <a:gd name="T4" fmla="*/ 123 w 261"/>
                <a:gd name="T5" fmla="*/ 71 h 1009"/>
                <a:gd name="T6" fmla="*/ 119 w 261"/>
                <a:gd name="T7" fmla="*/ 131 h 1009"/>
                <a:gd name="T8" fmla="*/ 114 w 261"/>
                <a:gd name="T9" fmla="*/ 216 h 1009"/>
                <a:gd name="T10" fmla="*/ 121 w 261"/>
                <a:gd name="T11" fmla="*/ 322 h 1009"/>
                <a:gd name="T12" fmla="*/ 141 w 261"/>
                <a:gd name="T13" fmla="*/ 398 h 1009"/>
                <a:gd name="T14" fmla="*/ 150 w 261"/>
                <a:gd name="T15" fmla="*/ 419 h 1009"/>
                <a:gd name="T16" fmla="*/ 157 w 261"/>
                <a:gd name="T17" fmla="*/ 433 h 1009"/>
                <a:gd name="T18" fmla="*/ 169 w 261"/>
                <a:gd name="T19" fmla="*/ 447 h 1009"/>
                <a:gd name="T20" fmla="*/ 181 w 261"/>
                <a:gd name="T21" fmla="*/ 462 h 1009"/>
                <a:gd name="T22" fmla="*/ 185 w 261"/>
                <a:gd name="T23" fmla="*/ 465 h 1009"/>
                <a:gd name="T24" fmla="*/ 182 w 261"/>
                <a:gd name="T25" fmla="*/ 463 h 1009"/>
                <a:gd name="T26" fmla="*/ 197 w 261"/>
                <a:gd name="T27" fmla="*/ 482 h 1009"/>
                <a:gd name="T28" fmla="*/ 216 w 261"/>
                <a:gd name="T29" fmla="*/ 508 h 1009"/>
                <a:gd name="T30" fmla="*/ 234 w 261"/>
                <a:gd name="T31" fmla="*/ 546 h 1009"/>
                <a:gd name="T32" fmla="*/ 254 w 261"/>
                <a:gd name="T33" fmla="*/ 604 h 1009"/>
                <a:gd name="T34" fmla="*/ 261 w 261"/>
                <a:gd name="T35" fmla="*/ 678 h 1009"/>
                <a:gd name="T36" fmla="*/ 256 w 261"/>
                <a:gd name="T37" fmla="*/ 746 h 1009"/>
                <a:gd name="T38" fmla="*/ 242 w 261"/>
                <a:gd name="T39" fmla="*/ 808 h 1009"/>
                <a:gd name="T40" fmla="*/ 223 w 261"/>
                <a:gd name="T41" fmla="*/ 861 h 1009"/>
                <a:gd name="T42" fmla="*/ 194 w 261"/>
                <a:gd name="T43" fmla="*/ 919 h 1009"/>
                <a:gd name="T44" fmla="*/ 167 w 261"/>
                <a:gd name="T45" fmla="*/ 963 h 1009"/>
                <a:gd name="T46" fmla="*/ 146 w 261"/>
                <a:gd name="T47" fmla="*/ 992 h 1009"/>
                <a:gd name="T48" fmla="*/ 133 w 261"/>
                <a:gd name="T49" fmla="*/ 1007 h 1009"/>
                <a:gd name="T50" fmla="*/ 132 w 261"/>
                <a:gd name="T51" fmla="*/ 1006 h 1009"/>
                <a:gd name="T52" fmla="*/ 134 w 261"/>
                <a:gd name="T53" fmla="*/ 981 h 1009"/>
                <a:gd name="T54" fmla="*/ 138 w 261"/>
                <a:gd name="T55" fmla="*/ 938 h 1009"/>
                <a:gd name="T56" fmla="*/ 143 w 261"/>
                <a:gd name="T57" fmla="*/ 877 h 1009"/>
                <a:gd name="T58" fmla="*/ 148 w 261"/>
                <a:gd name="T59" fmla="*/ 793 h 1009"/>
                <a:gd name="T60" fmla="*/ 140 w 261"/>
                <a:gd name="T61" fmla="*/ 687 h 1009"/>
                <a:gd name="T62" fmla="*/ 127 w 261"/>
                <a:gd name="T63" fmla="*/ 636 h 1009"/>
                <a:gd name="T64" fmla="*/ 114 w 261"/>
                <a:gd name="T65" fmla="*/ 601 h 1009"/>
                <a:gd name="T66" fmla="*/ 101 w 261"/>
                <a:gd name="T67" fmla="*/ 581 h 1009"/>
                <a:gd name="T68" fmla="*/ 67 w 261"/>
                <a:gd name="T69" fmla="*/ 538 h 1009"/>
                <a:gd name="T70" fmla="*/ 51 w 261"/>
                <a:gd name="T71" fmla="*/ 518 h 1009"/>
                <a:gd name="T72" fmla="*/ 32 w 261"/>
                <a:gd name="T73" fmla="*/ 482 h 1009"/>
                <a:gd name="T74" fmla="*/ 16 w 261"/>
                <a:gd name="T75" fmla="*/ 442 h 1009"/>
                <a:gd name="T76" fmla="*/ 3 w 261"/>
                <a:gd name="T77" fmla="*/ 385 h 1009"/>
                <a:gd name="T78" fmla="*/ 0 w 261"/>
                <a:gd name="T79" fmla="*/ 330 h 1009"/>
                <a:gd name="T80" fmla="*/ 8 w 261"/>
                <a:gd name="T81" fmla="*/ 249 h 1009"/>
                <a:gd name="T82" fmla="*/ 28 w 261"/>
                <a:gd name="T83" fmla="*/ 178 h 1009"/>
                <a:gd name="T84" fmla="*/ 54 w 261"/>
                <a:gd name="T85" fmla="*/ 117 h 1009"/>
                <a:gd name="T86" fmla="*/ 81 w 261"/>
                <a:gd name="T87" fmla="*/ 66 h 1009"/>
                <a:gd name="T88" fmla="*/ 106 w 261"/>
                <a:gd name="T89" fmla="*/ 29 h 1009"/>
                <a:gd name="T90" fmla="*/ 124 w 261"/>
                <a:gd name="T91" fmla="*/ 7 h 1009"/>
                <a:gd name="T92" fmla="*/ 130 w 261"/>
                <a:gd name="T93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1" h="1009"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6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9" y="131"/>
                  </a:lnTo>
                  <a:lnTo>
                    <a:pt x="115" y="165"/>
                  </a:lnTo>
                  <a:lnTo>
                    <a:pt x="114" y="216"/>
                  </a:lnTo>
                  <a:lnTo>
                    <a:pt x="115" y="269"/>
                  </a:lnTo>
                  <a:lnTo>
                    <a:pt x="121" y="322"/>
                  </a:lnTo>
                  <a:lnTo>
                    <a:pt x="128" y="361"/>
                  </a:lnTo>
                  <a:lnTo>
                    <a:pt x="141" y="398"/>
                  </a:lnTo>
                  <a:lnTo>
                    <a:pt x="146" y="410"/>
                  </a:lnTo>
                  <a:lnTo>
                    <a:pt x="150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3" y="439"/>
                  </a:lnTo>
                  <a:lnTo>
                    <a:pt x="169" y="447"/>
                  </a:lnTo>
                  <a:lnTo>
                    <a:pt x="176" y="455"/>
                  </a:lnTo>
                  <a:lnTo>
                    <a:pt x="181" y="462"/>
                  </a:lnTo>
                  <a:lnTo>
                    <a:pt x="183" y="465"/>
                  </a:lnTo>
                  <a:lnTo>
                    <a:pt x="185" y="465"/>
                  </a:lnTo>
                  <a:lnTo>
                    <a:pt x="182" y="464"/>
                  </a:lnTo>
                  <a:lnTo>
                    <a:pt x="182" y="463"/>
                  </a:lnTo>
                  <a:lnTo>
                    <a:pt x="188" y="470"/>
                  </a:lnTo>
                  <a:lnTo>
                    <a:pt x="197" y="482"/>
                  </a:lnTo>
                  <a:lnTo>
                    <a:pt x="207" y="495"/>
                  </a:lnTo>
                  <a:lnTo>
                    <a:pt x="216" y="508"/>
                  </a:lnTo>
                  <a:lnTo>
                    <a:pt x="226" y="527"/>
                  </a:lnTo>
                  <a:lnTo>
                    <a:pt x="234" y="546"/>
                  </a:lnTo>
                  <a:lnTo>
                    <a:pt x="242" y="566"/>
                  </a:lnTo>
                  <a:lnTo>
                    <a:pt x="254" y="604"/>
                  </a:lnTo>
                  <a:lnTo>
                    <a:pt x="259" y="641"/>
                  </a:lnTo>
                  <a:lnTo>
                    <a:pt x="261" y="678"/>
                  </a:lnTo>
                  <a:lnTo>
                    <a:pt x="260" y="713"/>
                  </a:lnTo>
                  <a:lnTo>
                    <a:pt x="256" y="746"/>
                  </a:lnTo>
                  <a:lnTo>
                    <a:pt x="249" y="778"/>
                  </a:lnTo>
                  <a:lnTo>
                    <a:pt x="242" y="808"/>
                  </a:lnTo>
                  <a:lnTo>
                    <a:pt x="233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4" y="919"/>
                  </a:lnTo>
                  <a:lnTo>
                    <a:pt x="180" y="943"/>
                  </a:lnTo>
                  <a:lnTo>
                    <a:pt x="167" y="963"/>
                  </a:lnTo>
                  <a:lnTo>
                    <a:pt x="155" y="980"/>
                  </a:lnTo>
                  <a:lnTo>
                    <a:pt x="146" y="992"/>
                  </a:lnTo>
                  <a:lnTo>
                    <a:pt x="138" y="1002"/>
                  </a:lnTo>
                  <a:lnTo>
                    <a:pt x="133" y="1007"/>
                  </a:lnTo>
                  <a:lnTo>
                    <a:pt x="130" y="1009"/>
                  </a:lnTo>
                  <a:lnTo>
                    <a:pt x="132" y="1006"/>
                  </a:lnTo>
                  <a:lnTo>
                    <a:pt x="133" y="996"/>
                  </a:lnTo>
                  <a:lnTo>
                    <a:pt x="134" y="981"/>
                  </a:lnTo>
                  <a:lnTo>
                    <a:pt x="136" y="962"/>
                  </a:lnTo>
                  <a:lnTo>
                    <a:pt x="138" y="938"/>
                  </a:lnTo>
                  <a:lnTo>
                    <a:pt x="141" y="909"/>
                  </a:lnTo>
                  <a:lnTo>
                    <a:pt x="143" y="877"/>
                  </a:lnTo>
                  <a:lnTo>
                    <a:pt x="147" y="843"/>
                  </a:lnTo>
                  <a:lnTo>
                    <a:pt x="148" y="793"/>
                  </a:lnTo>
                  <a:lnTo>
                    <a:pt x="147" y="740"/>
                  </a:lnTo>
                  <a:lnTo>
                    <a:pt x="140" y="687"/>
                  </a:lnTo>
                  <a:lnTo>
                    <a:pt x="136" y="661"/>
                  </a:lnTo>
                  <a:lnTo>
                    <a:pt x="127" y="636"/>
                  </a:lnTo>
                  <a:lnTo>
                    <a:pt x="119" y="613"/>
                  </a:lnTo>
                  <a:lnTo>
                    <a:pt x="114" y="601"/>
                  </a:lnTo>
                  <a:lnTo>
                    <a:pt x="108" y="592"/>
                  </a:lnTo>
                  <a:lnTo>
                    <a:pt x="101" y="581"/>
                  </a:lnTo>
                  <a:lnTo>
                    <a:pt x="74" y="547"/>
                  </a:lnTo>
                  <a:lnTo>
                    <a:pt x="67" y="538"/>
                  </a:lnTo>
                  <a:lnTo>
                    <a:pt x="59" y="528"/>
                  </a:lnTo>
                  <a:lnTo>
                    <a:pt x="51" y="518"/>
                  </a:lnTo>
                  <a:lnTo>
                    <a:pt x="43" y="503"/>
                  </a:lnTo>
                  <a:lnTo>
                    <a:pt x="32" y="482"/>
                  </a:lnTo>
                  <a:lnTo>
                    <a:pt x="22" y="462"/>
                  </a:lnTo>
                  <a:lnTo>
                    <a:pt x="16" y="442"/>
                  </a:lnTo>
                  <a:lnTo>
                    <a:pt x="7" y="413"/>
                  </a:lnTo>
                  <a:lnTo>
                    <a:pt x="3" y="385"/>
                  </a:lnTo>
                  <a:lnTo>
                    <a:pt x="1" y="357"/>
                  </a:lnTo>
                  <a:lnTo>
                    <a:pt x="0" y="330"/>
                  </a:lnTo>
                  <a:lnTo>
                    <a:pt x="2" y="288"/>
                  </a:lnTo>
                  <a:lnTo>
                    <a:pt x="8" y="249"/>
                  </a:lnTo>
                  <a:lnTo>
                    <a:pt x="17" y="212"/>
                  </a:lnTo>
                  <a:lnTo>
                    <a:pt x="28" y="178"/>
                  </a:lnTo>
                  <a:lnTo>
                    <a:pt x="40" y="148"/>
                  </a:lnTo>
                  <a:lnTo>
                    <a:pt x="54" y="117"/>
                  </a:lnTo>
                  <a:lnTo>
                    <a:pt x="68" y="90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4" y="7"/>
                  </a:lnTo>
                  <a:lnTo>
                    <a:pt x="128" y="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6"/>
            <p:cNvSpPr>
              <a:spLocks noEditPoints="1"/>
            </p:cNvSpPr>
            <p:nvPr/>
          </p:nvSpPr>
          <p:spPr bwMode="auto">
            <a:xfrm>
              <a:off x="7923213" y="-1719263"/>
              <a:ext cx="138112" cy="534988"/>
            </a:xfrm>
            <a:custGeom>
              <a:avLst/>
              <a:gdLst>
                <a:gd name="T0" fmla="*/ 185 w 260"/>
                <a:gd name="T1" fmla="*/ 466 h 1010"/>
                <a:gd name="T2" fmla="*/ 183 w 260"/>
                <a:gd name="T3" fmla="*/ 465 h 1010"/>
                <a:gd name="T4" fmla="*/ 180 w 260"/>
                <a:gd name="T5" fmla="*/ 462 h 1010"/>
                <a:gd name="T6" fmla="*/ 179 w 260"/>
                <a:gd name="T7" fmla="*/ 462 h 1010"/>
                <a:gd name="T8" fmla="*/ 130 w 260"/>
                <a:gd name="T9" fmla="*/ 0 h 1010"/>
                <a:gd name="T10" fmla="*/ 128 w 260"/>
                <a:gd name="T11" fmla="*/ 13 h 1010"/>
                <a:gd name="T12" fmla="*/ 125 w 260"/>
                <a:gd name="T13" fmla="*/ 48 h 1010"/>
                <a:gd name="T14" fmla="*/ 120 w 260"/>
                <a:gd name="T15" fmla="*/ 100 h 1010"/>
                <a:gd name="T16" fmla="*/ 115 w 260"/>
                <a:gd name="T17" fmla="*/ 167 h 1010"/>
                <a:gd name="T18" fmla="*/ 114 w 260"/>
                <a:gd name="T19" fmla="*/ 270 h 1010"/>
                <a:gd name="T20" fmla="*/ 128 w 260"/>
                <a:gd name="T21" fmla="*/ 363 h 1010"/>
                <a:gd name="T22" fmla="*/ 145 w 260"/>
                <a:gd name="T23" fmla="*/ 410 h 1010"/>
                <a:gd name="T24" fmla="*/ 154 w 260"/>
                <a:gd name="T25" fmla="*/ 427 h 1010"/>
                <a:gd name="T26" fmla="*/ 162 w 260"/>
                <a:gd name="T27" fmla="*/ 440 h 1010"/>
                <a:gd name="T28" fmla="*/ 175 w 260"/>
                <a:gd name="T29" fmla="*/ 456 h 1010"/>
                <a:gd name="T30" fmla="*/ 183 w 260"/>
                <a:gd name="T31" fmla="*/ 465 h 1010"/>
                <a:gd name="T32" fmla="*/ 181 w 260"/>
                <a:gd name="T33" fmla="*/ 464 h 1010"/>
                <a:gd name="T34" fmla="*/ 187 w 260"/>
                <a:gd name="T35" fmla="*/ 471 h 1010"/>
                <a:gd name="T36" fmla="*/ 206 w 260"/>
                <a:gd name="T37" fmla="*/ 497 h 1010"/>
                <a:gd name="T38" fmla="*/ 225 w 260"/>
                <a:gd name="T39" fmla="*/ 528 h 1010"/>
                <a:gd name="T40" fmla="*/ 241 w 260"/>
                <a:gd name="T41" fmla="*/ 566 h 1010"/>
                <a:gd name="T42" fmla="*/ 258 w 260"/>
                <a:gd name="T43" fmla="*/ 643 h 1010"/>
                <a:gd name="T44" fmla="*/ 259 w 260"/>
                <a:gd name="T45" fmla="*/ 714 h 1010"/>
                <a:gd name="T46" fmla="*/ 248 w 260"/>
                <a:gd name="T47" fmla="*/ 779 h 1010"/>
                <a:gd name="T48" fmla="*/ 232 w 260"/>
                <a:gd name="T49" fmla="*/ 836 h 1010"/>
                <a:gd name="T50" fmla="*/ 208 w 260"/>
                <a:gd name="T51" fmla="*/ 893 h 1010"/>
                <a:gd name="T52" fmla="*/ 180 w 260"/>
                <a:gd name="T53" fmla="*/ 944 h 1010"/>
                <a:gd name="T54" fmla="*/ 155 w 260"/>
                <a:gd name="T55" fmla="*/ 980 h 1010"/>
                <a:gd name="T56" fmla="*/ 137 w 260"/>
                <a:gd name="T57" fmla="*/ 1002 h 1010"/>
                <a:gd name="T58" fmla="*/ 130 w 260"/>
                <a:gd name="T59" fmla="*/ 1010 h 1010"/>
                <a:gd name="T60" fmla="*/ 132 w 260"/>
                <a:gd name="T61" fmla="*/ 998 h 1010"/>
                <a:gd name="T62" fmla="*/ 135 w 260"/>
                <a:gd name="T63" fmla="*/ 963 h 1010"/>
                <a:gd name="T64" fmla="*/ 140 w 260"/>
                <a:gd name="T65" fmla="*/ 910 h 1010"/>
                <a:gd name="T66" fmla="*/ 146 w 260"/>
                <a:gd name="T67" fmla="*/ 843 h 1010"/>
                <a:gd name="T68" fmla="*/ 146 w 260"/>
                <a:gd name="T69" fmla="*/ 741 h 1010"/>
                <a:gd name="T70" fmla="*/ 135 w 260"/>
                <a:gd name="T71" fmla="*/ 662 h 1010"/>
                <a:gd name="T72" fmla="*/ 118 w 260"/>
                <a:gd name="T73" fmla="*/ 614 h 1010"/>
                <a:gd name="T74" fmla="*/ 107 w 260"/>
                <a:gd name="T75" fmla="*/ 592 h 1010"/>
                <a:gd name="T76" fmla="*/ 73 w 260"/>
                <a:gd name="T77" fmla="*/ 549 h 1010"/>
                <a:gd name="T78" fmla="*/ 58 w 260"/>
                <a:gd name="T79" fmla="*/ 529 h 1010"/>
                <a:gd name="T80" fmla="*/ 43 w 260"/>
                <a:gd name="T81" fmla="*/ 504 h 1010"/>
                <a:gd name="T82" fmla="*/ 21 w 260"/>
                <a:gd name="T83" fmla="*/ 462 h 1010"/>
                <a:gd name="T84" fmla="*/ 6 w 260"/>
                <a:gd name="T85" fmla="*/ 415 h 1010"/>
                <a:gd name="T86" fmla="*/ 0 w 260"/>
                <a:gd name="T87" fmla="*/ 358 h 1010"/>
                <a:gd name="T88" fmla="*/ 2 w 260"/>
                <a:gd name="T89" fmla="*/ 289 h 1010"/>
                <a:gd name="T90" fmla="*/ 16 w 260"/>
                <a:gd name="T91" fmla="*/ 213 h 1010"/>
                <a:gd name="T92" fmla="*/ 39 w 260"/>
                <a:gd name="T93" fmla="*/ 148 h 1010"/>
                <a:gd name="T94" fmla="*/ 67 w 260"/>
                <a:gd name="T95" fmla="*/ 91 h 1010"/>
                <a:gd name="T96" fmla="*/ 94 w 260"/>
                <a:gd name="T97" fmla="*/ 47 h 1010"/>
                <a:gd name="T98" fmla="*/ 115 w 260"/>
                <a:gd name="T99" fmla="*/ 17 h 1010"/>
                <a:gd name="T100" fmla="*/ 128 w 260"/>
                <a:gd name="T101" fmla="*/ 2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" h="1010">
                  <a:moveTo>
                    <a:pt x="183" y="465"/>
                  </a:moveTo>
                  <a:lnTo>
                    <a:pt x="185" y="466"/>
                  </a:lnTo>
                  <a:lnTo>
                    <a:pt x="184" y="465"/>
                  </a:lnTo>
                  <a:lnTo>
                    <a:pt x="183" y="465"/>
                  </a:lnTo>
                  <a:close/>
                  <a:moveTo>
                    <a:pt x="179" y="462"/>
                  </a:moveTo>
                  <a:lnTo>
                    <a:pt x="180" y="462"/>
                  </a:lnTo>
                  <a:lnTo>
                    <a:pt x="180" y="462"/>
                  </a:lnTo>
                  <a:lnTo>
                    <a:pt x="179" y="462"/>
                  </a:lnTo>
                  <a:lnTo>
                    <a:pt x="179" y="462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8" y="13"/>
                  </a:lnTo>
                  <a:lnTo>
                    <a:pt x="127" y="27"/>
                  </a:lnTo>
                  <a:lnTo>
                    <a:pt x="125" y="48"/>
                  </a:lnTo>
                  <a:lnTo>
                    <a:pt x="123" y="72"/>
                  </a:lnTo>
                  <a:lnTo>
                    <a:pt x="120" y="100"/>
                  </a:lnTo>
                  <a:lnTo>
                    <a:pt x="118" y="132"/>
                  </a:lnTo>
                  <a:lnTo>
                    <a:pt x="115" y="167"/>
                  </a:lnTo>
                  <a:lnTo>
                    <a:pt x="113" y="217"/>
                  </a:lnTo>
                  <a:lnTo>
                    <a:pt x="114" y="270"/>
                  </a:lnTo>
                  <a:lnTo>
                    <a:pt x="120" y="324"/>
                  </a:lnTo>
                  <a:lnTo>
                    <a:pt x="128" y="363"/>
                  </a:lnTo>
                  <a:lnTo>
                    <a:pt x="140" y="398"/>
                  </a:lnTo>
                  <a:lnTo>
                    <a:pt x="145" y="410"/>
                  </a:lnTo>
                  <a:lnTo>
                    <a:pt x="149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2" y="440"/>
                  </a:lnTo>
                  <a:lnTo>
                    <a:pt x="168" y="448"/>
                  </a:lnTo>
                  <a:lnTo>
                    <a:pt x="175" y="456"/>
                  </a:lnTo>
                  <a:lnTo>
                    <a:pt x="181" y="463"/>
                  </a:lnTo>
                  <a:lnTo>
                    <a:pt x="183" y="465"/>
                  </a:lnTo>
                  <a:lnTo>
                    <a:pt x="183" y="465"/>
                  </a:lnTo>
                  <a:lnTo>
                    <a:pt x="181" y="464"/>
                  </a:lnTo>
                  <a:lnTo>
                    <a:pt x="181" y="464"/>
                  </a:lnTo>
                  <a:lnTo>
                    <a:pt x="187" y="471"/>
                  </a:lnTo>
                  <a:lnTo>
                    <a:pt x="197" y="484"/>
                  </a:lnTo>
                  <a:lnTo>
                    <a:pt x="206" y="497"/>
                  </a:lnTo>
                  <a:lnTo>
                    <a:pt x="215" y="510"/>
                  </a:lnTo>
                  <a:lnTo>
                    <a:pt x="225" y="528"/>
                  </a:lnTo>
                  <a:lnTo>
                    <a:pt x="234" y="546"/>
                  </a:lnTo>
                  <a:lnTo>
                    <a:pt x="241" y="566"/>
                  </a:lnTo>
                  <a:lnTo>
                    <a:pt x="253" y="604"/>
                  </a:lnTo>
                  <a:lnTo>
                    <a:pt x="258" y="643"/>
                  </a:lnTo>
                  <a:lnTo>
                    <a:pt x="260" y="680"/>
                  </a:lnTo>
                  <a:lnTo>
                    <a:pt x="259" y="714"/>
                  </a:lnTo>
                  <a:lnTo>
                    <a:pt x="255" y="748"/>
                  </a:lnTo>
                  <a:lnTo>
                    <a:pt x="248" y="779"/>
                  </a:lnTo>
                  <a:lnTo>
                    <a:pt x="241" y="808"/>
                  </a:lnTo>
                  <a:lnTo>
                    <a:pt x="232" y="836"/>
                  </a:lnTo>
                  <a:lnTo>
                    <a:pt x="223" y="861"/>
                  </a:lnTo>
                  <a:lnTo>
                    <a:pt x="208" y="893"/>
                  </a:lnTo>
                  <a:lnTo>
                    <a:pt x="194" y="920"/>
                  </a:lnTo>
                  <a:lnTo>
                    <a:pt x="180" y="944"/>
                  </a:lnTo>
                  <a:lnTo>
                    <a:pt x="167" y="964"/>
                  </a:lnTo>
                  <a:lnTo>
                    <a:pt x="155" y="980"/>
                  </a:lnTo>
                  <a:lnTo>
                    <a:pt x="145" y="993"/>
                  </a:lnTo>
                  <a:lnTo>
                    <a:pt x="137" y="1002"/>
                  </a:lnTo>
                  <a:lnTo>
                    <a:pt x="132" y="1007"/>
                  </a:lnTo>
                  <a:lnTo>
                    <a:pt x="130" y="1010"/>
                  </a:lnTo>
                  <a:lnTo>
                    <a:pt x="131" y="1006"/>
                  </a:lnTo>
                  <a:lnTo>
                    <a:pt x="132" y="998"/>
                  </a:lnTo>
                  <a:lnTo>
                    <a:pt x="133" y="982"/>
                  </a:lnTo>
                  <a:lnTo>
                    <a:pt x="135" y="963"/>
                  </a:lnTo>
                  <a:lnTo>
                    <a:pt x="138" y="938"/>
                  </a:lnTo>
                  <a:lnTo>
                    <a:pt x="140" y="910"/>
                  </a:lnTo>
                  <a:lnTo>
                    <a:pt x="144" y="878"/>
                  </a:lnTo>
                  <a:lnTo>
                    <a:pt x="146" y="843"/>
                  </a:lnTo>
                  <a:lnTo>
                    <a:pt x="147" y="793"/>
                  </a:lnTo>
                  <a:lnTo>
                    <a:pt x="146" y="741"/>
                  </a:lnTo>
                  <a:lnTo>
                    <a:pt x="139" y="688"/>
                  </a:lnTo>
                  <a:lnTo>
                    <a:pt x="135" y="662"/>
                  </a:lnTo>
                  <a:lnTo>
                    <a:pt x="127" y="637"/>
                  </a:lnTo>
                  <a:lnTo>
                    <a:pt x="118" y="614"/>
                  </a:lnTo>
                  <a:lnTo>
                    <a:pt x="113" y="603"/>
                  </a:lnTo>
                  <a:lnTo>
                    <a:pt x="107" y="592"/>
                  </a:lnTo>
                  <a:lnTo>
                    <a:pt x="101" y="581"/>
                  </a:lnTo>
                  <a:lnTo>
                    <a:pt x="73" y="549"/>
                  </a:lnTo>
                  <a:lnTo>
                    <a:pt x="66" y="538"/>
                  </a:lnTo>
                  <a:lnTo>
                    <a:pt x="58" y="529"/>
                  </a:lnTo>
                  <a:lnTo>
                    <a:pt x="51" y="518"/>
                  </a:lnTo>
                  <a:lnTo>
                    <a:pt x="43" y="504"/>
                  </a:lnTo>
                  <a:lnTo>
                    <a:pt x="31" y="483"/>
                  </a:lnTo>
                  <a:lnTo>
                    <a:pt x="21" y="462"/>
                  </a:lnTo>
                  <a:lnTo>
                    <a:pt x="15" y="443"/>
                  </a:lnTo>
                  <a:lnTo>
                    <a:pt x="6" y="415"/>
                  </a:lnTo>
                  <a:lnTo>
                    <a:pt x="2" y="385"/>
                  </a:lnTo>
                  <a:lnTo>
                    <a:pt x="0" y="358"/>
                  </a:lnTo>
                  <a:lnTo>
                    <a:pt x="0" y="330"/>
                  </a:lnTo>
                  <a:lnTo>
                    <a:pt x="2" y="289"/>
                  </a:lnTo>
                  <a:lnTo>
                    <a:pt x="7" y="250"/>
                  </a:lnTo>
                  <a:lnTo>
                    <a:pt x="16" y="213"/>
                  </a:lnTo>
                  <a:lnTo>
                    <a:pt x="27" y="180"/>
                  </a:lnTo>
                  <a:lnTo>
                    <a:pt x="39" y="148"/>
                  </a:lnTo>
                  <a:lnTo>
                    <a:pt x="53" y="118"/>
                  </a:lnTo>
                  <a:lnTo>
                    <a:pt x="67" y="91"/>
                  </a:lnTo>
                  <a:lnTo>
                    <a:pt x="81" y="67"/>
                  </a:lnTo>
                  <a:lnTo>
                    <a:pt x="94" y="47"/>
                  </a:lnTo>
                  <a:lnTo>
                    <a:pt x="106" y="30"/>
                  </a:lnTo>
                  <a:lnTo>
                    <a:pt x="115" y="17"/>
                  </a:lnTo>
                  <a:lnTo>
                    <a:pt x="123" y="8"/>
                  </a:lnTo>
                  <a:lnTo>
                    <a:pt x="128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2931886" y="2003575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931886" y="4316994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7968343" y="2003575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7968343" y="4316994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4340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092" b="7092"/>
          <a:stretch/>
        </p:blipFill>
        <p:spPr>
          <a:xfrm>
            <a:off x="0" y="0"/>
            <a:ext cx="12242799" cy="688657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0" y="-19050"/>
            <a:ext cx="9260114" cy="6915150"/>
            <a:chOff x="0" y="-19050"/>
            <a:chExt cx="7477128" cy="6915150"/>
          </a:xfrm>
        </p:grpSpPr>
        <p:sp>
          <p:nvSpPr>
            <p:cNvPr id="7" name="자유형 6"/>
            <p:cNvSpPr/>
            <p:nvPr/>
          </p:nvSpPr>
          <p:spPr>
            <a:xfrm flipH="1">
              <a:off x="0" y="-19050"/>
              <a:ext cx="74771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rgbClr val="C0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자유형 3"/>
            <p:cNvSpPr/>
            <p:nvPr/>
          </p:nvSpPr>
          <p:spPr>
            <a:xfrm flipH="1">
              <a:off x="0" y="-19050"/>
              <a:ext cx="71342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9364" y="602755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6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9422" y="1697953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6426" y="2221173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분석목적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9422" y="3307379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6426" y="3830599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9422" y="4968105"/>
            <a:ext cx="2235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CONTENTS</a:t>
            </a:r>
            <a:endParaRPr lang="ko-KR" altLang="en-US" sz="28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6426" y="54913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2750" y="3307379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99754" y="3830599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62750" y="4968105"/>
            <a:ext cx="2235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CONTENTS</a:t>
            </a:r>
            <a:endParaRPr lang="ko-KR" altLang="en-US" sz="28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99754" y="54913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51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6973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080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6021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207" y="101598"/>
            <a:ext cx="1547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7990" y="939798"/>
            <a:ext cx="9533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김해지역에서 화재가 계절 및 장소 등에 관계없이 잇따라 발생하여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시민의 인명과</a:t>
            </a:r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재산 피해 발생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372100" y="19812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3371" y="3289298"/>
            <a:ext cx="9991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 및 건물관련 정보를 융합하여 지역 내 화재 위험도를 분석 및 예측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7404" y="5232398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화재에 대한 집중적이고 적극적인 예방활동을 수행함으로써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행정력의 효율적인 배분과 인명 및 재산 보호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359400" y="39497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54000" y="1248228"/>
            <a:ext cx="11692504" cy="4835072"/>
            <a:chOff x="222722" y="1349828"/>
            <a:chExt cx="11692504" cy="4433705"/>
          </a:xfrm>
        </p:grpSpPr>
        <p:grpSp>
          <p:nvGrpSpPr>
            <p:cNvPr id="16" name="그룹 15"/>
            <p:cNvGrpSpPr/>
            <p:nvPr/>
          </p:nvGrpSpPr>
          <p:grpSpPr>
            <a:xfrm>
              <a:off x="222722" y="2471147"/>
              <a:ext cx="11692504" cy="3312386"/>
              <a:chOff x="222722" y="2471147"/>
              <a:chExt cx="11692504" cy="3312386"/>
            </a:xfrm>
          </p:grpSpPr>
          <p:sp>
            <p:nvSpPr>
              <p:cNvPr id="17" name="자유형 16"/>
              <p:cNvSpPr/>
              <p:nvPr/>
            </p:nvSpPr>
            <p:spPr>
              <a:xfrm>
                <a:off x="222722" y="2471147"/>
                <a:ext cx="3204062" cy="3312386"/>
              </a:xfrm>
              <a:custGeom>
                <a:avLst/>
                <a:gdLst>
                  <a:gd name="connsiteX0" fmla="*/ 0 w 3204062"/>
                  <a:gd name="connsiteY0" fmla="*/ 320406 h 3312386"/>
                  <a:gd name="connsiteX1" fmla="*/ 93845 w 3204062"/>
                  <a:gd name="connsiteY1" fmla="*/ 93845 h 3312386"/>
                  <a:gd name="connsiteX2" fmla="*/ 320406 w 3204062"/>
                  <a:gd name="connsiteY2" fmla="*/ 1 h 3312386"/>
                  <a:gd name="connsiteX3" fmla="*/ 2883656 w 3204062"/>
                  <a:gd name="connsiteY3" fmla="*/ 0 h 3312386"/>
                  <a:gd name="connsiteX4" fmla="*/ 3110217 w 3204062"/>
                  <a:gd name="connsiteY4" fmla="*/ 93845 h 3312386"/>
                  <a:gd name="connsiteX5" fmla="*/ 3204061 w 3204062"/>
                  <a:gd name="connsiteY5" fmla="*/ 320406 h 3312386"/>
                  <a:gd name="connsiteX6" fmla="*/ 3204062 w 3204062"/>
                  <a:gd name="connsiteY6" fmla="*/ 2991980 h 3312386"/>
                  <a:gd name="connsiteX7" fmla="*/ 3110217 w 3204062"/>
                  <a:gd name="connsiteY7" fmla="*/ 3218541 h 3312386"/>
                  <a:gd name="connsiteX8" fmla="*/ 2883656 w 3204062"/>
                  <a:gd name="connsiteY8" fmla="*/ 3312386 h 3312386"/>
                  <a:gd name="connsiteX9" fmla="*/ 320406 w 3204062"/>
                  <a:gd name="connsiteY9" fmla="*/ 3312386 h 3312386"/>
                  <a:gd name="connsiteX10" fmla="*/ 93845 w 3204062"/>
                  <a:gd name="connsiteY10" fmla="*/ 3218541 h 3312386"/>
                  <a:gd name="connsiteX11" fmla="*/ 0 w 3204062"/>
                  <a:gd name="connsiteY11" fmla="*/ 2991980 h 3312386"/>
                  <a:gd name="connsiteX12" fmla="*/ 0 w 3204062"/>
                  <a:gd name="connsiteY12" fmla="*/ 320406 h 331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04062" h="3312386">
                    <a:moveTo>
                      <a:pt x="0" y="320406"/>
                    </a:moveTo>
                    <a:cubicBezTo>
                      <a:pt x="0" y="235429"/>
                      <a:pt x="33757" y="153933"/>
                      <a:pt x="93845" y="93845"/>
                    </a:cubicBezTo>
                    <a:cubicBezTo>
                      <a:pt x="153933" y="33757"/>
                      <a:pt x="235429" y="0"/>
                      <a:pt x="320406" y="1"/>
                    </a:cubicBezTo>
                    <a:lnTo>
                      <a:pt x="2883656" y="0"/>
                    </a:lnTo>
                    <a:cubicBezTo>
                      <a:pt x="2968633" y="0"/>
                      <a:pt x="3050129" y="33757"/>
                      <a:pt x="3110217" y="93845"/>
                    </a:cubicBezTo>
                    <a:cubicBezTo>
                      <a:pt x="3170305" y="153933"/>
                      <a:pt x="3204062" y="235429"/>
                      <a:pt x="3204061" y="320406"/>
                    </a:cubicBezTo>
                    <a:cubicBezTo>
                      <a:pt x="3204061" y="1210931"/>
                      <a:pt x="3204062" y="2101455"/>
                      <a:pt x="3204062" y="2991980"/>
                    </a:cubicBezTo>
                    <a:cubicBezTo>
                      <a:pt x="3204062" y="3076957"/>
                      <a:pt x="3170305" y="3158454"/>
                      <a:pt x="3110217" y="3218541"/>
                    </a:cubicBezTo>
                    <a:cubicBezTo>
                      <a:pt x="3050129" y="3278629"/>
                      <a:pt x="2968633" y="3312386"/>
                      <a:pt x="2883656" y="3312386"/>
                    </a:cubicBezTo>
                    <a:lnTo>
                      <a:pt x="320406" y="3312386"/>
                    </a:lnTo>
                    <a:cubicBezTo>
                      <a:pt x="235429" y="3312386"/>
                      <a:pt x="153932" y="3278629"/>
                      <a:pt x="93845" y="3218541"/>
                    </a:cubicBezTo>
                    <a:cubicBezTo>
                      <a:pt x="33757" y="3158453"/>
                      <a:pt x="0" y="3076957"/>
                      <a:pt x="0" y="2991980"/>
                    </a:cubicBezTo>
                    <a:lnTo>
                      <a:pt x="0" y="32040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144" tIns="208144" rIns="208144" bIns="208144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ko-KR" sz="3000" kern="1200" dirty="0" smtClean="0"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경상남도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 </a:t>
                </a:r>
                <a:endParaRPr lang="en-US" altLang="ko-KR" sz="2500" kern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3000" kern="12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4472974" y="2472149"/>
                <a:ext cx="3230426" cy="3310383"/>
              </a:xfrm>
              <a:custGeom>
                <a:avLst/>
                <a:gdLst>
                  <a:gd name="connsiteX0" fmla="*/ 0 w 3230426"/>
                  <a:gd name="connsiteY0" fmla="*/ 323043 h 3310383"/>
                  <a:gd name="connsiteX1" fmla="*/ 94617 w 3230426"/>
                  <a:gd name="connsiteY1" fmla="*/ 94617 h 3310383"/>
                  <a:gd name="connsiteX2" fmla="*/ 323043 w 3230426"/>
                  <a:gd name="connsiteY2" fmla="*/ 0 h 3310383"/>
                  <a:gd name="connsiteX3" fmla="*/ 2907383 w 3230426"/>
                  <a:gd name="connsiteY3" fmla="*/ 0 h 3310383"/>
                  <a:gd name="connsiteX4" fmla="*/ 3135809 w 3230426"/>
                  <a:gd name="connsiteY4" fmla="*/ 94617 h 3310383"/>
                  <a:gd name="connsiteX5" fmla="*/ 3230426 w 3230426"/>
                  <a:gd name="connsiteY5" fmla="*/ 323043 h 3310383"/>
                  <a:gd name="connsiteX6" fmla="*/ 3230426 w 3230426"/>
                  <a:gd name="connsiteY6" fmla="*/ 2987340 h 3310383"/>
                  <a:gd name="connsiteX7" fmla="*/ 3135809 w 3230426"/>
                  <a:gd name="connsiteY7" fmla="*/ 3215766 h 3310383"/>
                  <a:gd name="connsiteX8" fmla="*/ 2907383 w 3230426"/>
                  <a:gd name="connsiteY8" fmla="*/ 3310383 h 3310383"/>
                  <a:gd name="connsiteX9" fmla="*/ 323043 w 3230426"/>
                  <a:gd name="connsiteY9" fmla="*/ 3310383 h 3310383"/>
                  <a:gd name="connsiteX10" fmla="*/ 94617 w 3230426"/>
                  <a:gd name="connsiteY10" fmla="*/ 3215766 h 3310383"/>
                  <a:gd name="connsiteX11" fmla="*/ 0 w 3230426"/>
                  <a:gd name="connsiteY11" fmla="*/ 2987340 h 3310383"/>
                  <a:gd name="connsiteX12" fmla="*/ 0 w 3230426"/>
                  <a:gd name="connsiteY12" fmla="*/ 323043 h 331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383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340"/>
                    </a:lnTo>
                    <a:cubicBezTo>
                      <a:pt x="3230426" y="3073016"/>
                      <a:pt x="3196391" y="3155184"/>
                      <a:pt x="3135809" y="3215766"/>
                    </a:cubicBezTo>
                    <a:cubicBezTo>
                      <a:pt x="3075227" y="3276348"/>
                      <a:pt x="2993059" y="3310383"/>
                      <a:pt x="2907383" y="3310383"/>
                    </a:cubicBezTo>
                    <a:lnTo>
                      <a:pt x="323043" y="3310383"/>
                    </a:lnTo>
                    <a:cubicBezTo>
                      <a:pt x="237367" y="3310383"/>
                      <a:pt x="155199" y="3276348"/>
                      <a:pt x="94617" y="3215766"/>
                    </a:cubicBezTo>
                    <a:cubicBezTo>
                      <a:pt x="34035" y="3155184"/>
                      <a:pt x="0" y="3073016"/>
                      <a:pt x="0" y="2987340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727682"/>
                  <a:satOff val="-41964"/>
                  <a:lumOff val="4314"/>
                  <a:alphaOff val="0"/>
                </a:schemeClr>
              </a:fillRef>
              <a:effectRef idx="0">
                <a:schemeClr val="accent2">
                  <a:hueOff val="-727682"/>
                  <a:satOff val="-41964"/>
                  <a:lumOff val="431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kern="12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8684800" y="2472265"/>
                <a:ext cx="3230426" cy="3310151"/>
              </a:xfrm>
              <a:custGeom>
                <a:avLst/>
                <a:gdLst>
                  <a:gd name="connsiteX0" fmla="*/ 0 w 3230426"/>
                  <a:gd name="connsiteY0" fmla="*/ 323043 h 3310151"/>
                  <a:gd name="connsiteX1" fmla="*/ 94617 w 3230426"/>
                  <a:gd name="connsiteY1" fmla="*/ 94617 h 3310151"/>
                  <a:gd name="connsiteX2" fmla="*/ 323043 w 3230426"/>
                  <a:gd name="connsiteY2" fmla="*/ 0 h 3310151"/>
                  <a:gd name="connsiteX3" fmla="*/ 2907383 w 3230426"/>
                  <a:gd name="connsiteY3" fmla="*/ 0 h 3310151"/>
                  <a:gd name="connsiteX4" fmla="*/ 3135809 w 3230426"/>
                  <a:gd name="connsiteY4" fmla="*/ 94617 h 3310151"/>
                  <a:gd name="connsiteX5" fmla="*/ 3230426 w 3230426"/>
                  <a:gd name="connsiteY5" fmla="*/ 323043 h 3310151"/>
                  <a:gd name="connsiteX6" fmla="*/ 3230426 w 3230426"/>
                  <a:gd name="connsiteY6" fmla="*/ 2987108 h 3310151"/>
                  <a:gd name="connsiteX7" fmla="*/ 3135809 w 3230426"/>
                  <a:gd name="connsiteY7" fmla="*/ 3215534 h 3310151"/>
                  <a:gd name="connsiteX8" fmla="*/ 2907383 w 3230426"/>
                  <a:gd name="connsiteY8" fmla="*/ 3310151 h 3310151"/>
                  <a:gd name="connsiteX9" fmla="*/ 323043 w 3230426"/>
                  <a:gd name="connsiteY9" fmla="*/ 3310151 h 3310151"/>
                  <a:gd name="connsiteX10" fmla="*/ 94617 w 3230426"/>
                  <a:gd name="connsiteY10" fmla="*/ 3215534 h 3310151"/>
                  <a:gd name="connsiteX11" fmla="*/ 0 w 3230426"/>
                  <a:gd name="connsiteY11" fmla="*/ 2987108 h 3310151"/>
                  <a:gd name="connsiteX12" fmla="*/ 0 w 3230426"/>
                  <a:gd name="connsiteY12" fmla="*/ 323043 h 331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151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108"/>
                    </a:lnTo>
                    <a:cubicBezTo>
                      <a:pt x="3230426" y="3072784"/>
                      <a:pt x="3196391" y="3154952"/>
                      <a:pt x="3135809" y="3215534"/>
                    </a:cubicBezTo>
                    <a:cubicBezTo>
                      <a:pt x="3075227" y="3276116"/>
                      <a:pt x="2993059" y="3310151"/>
                      <a:pt x="2907383" y="3310151"/>
                    </a:cubicBezTo>
                    <a:lnTo>
                      <a:pt x="323043" y="3310151"/>
                    </a:lnTo>
                    <a:cubicBezTo>
                      <a:pt x="237367" y="3310151"/>
                      <a:pt x="155199" y="3276116"/>
                      <a:pt x="94617" y="3215534"/>
                    </a:cubicBezTo>
                    <a:cubicBezTo>
                      <a:pt x="34035" y="3154952"/>
                      <a:pt x="0" y="3072784"/>
                      <a:pt x="0" y="2987108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455363"/>
                  <a:satOff val="-83928"/>
                  <a:lumOff val="8628"/>
                  <a:alphaOff val="0"/>
                </a:schemeClr>
              </a:fillRef>
              <a:effectRef idx="0">
                <a:schemeClr val="accent2">
                  <a:hueOff val="-1455363"/>
                  <a:satOff val="-83928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04801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Train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57488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Validation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723087" y="1349828"/>
              <a:ext cx="3077028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Test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207" y="101598"/>
            <a:ext cx="14798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900354"/>
            <a:ext cx="5137150" cy="564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1900" y="901700"/>
            <a:ext cx="51943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32784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177800" y="927100"/>
            <a:ext cx="8348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19207" y="1003298"/>
            <a:ext cx="31085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구조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채수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승인 일자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건물의 지상 지하 층수의 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날씨 관련 정보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용도지역지구명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행정구역명과 인구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소방서로부터의 거리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소방용수시설과의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관할 소방서 인원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 소매점과의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금연구역과의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402</Words>
  <Application>Microsoft Office PowerPoint</Application>
  <PresentationFormat>사용자 지정</PresentationFormat>
  <Paragraphs>165</Paragraphs>
  <Slides>21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KITCOOP</cp:lastModifiedBy>
  <cp:revision>134</cp:revision>
  <dcterms:created xsi:type="dcterms:W3CDTF">2015-12-26T03:16:43Z</dcterms:created>
  <dcterms:modified xsi:type="dcterms:W3CDTF">2019-12-30T02:49:34Z</dcterms:modified>
</cp:coreProperties>
</file>