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99" r:id="rId12"/>
    <p:sldId id="300" r:id="rId13"/>
    <p:sldId id="301" r:id="rId14"/>
    <p:sldId id="302" r:id="rId15"/>
    <p:sldId id="303" r:id="rId16"/>
    <p:sldId id="304" r:id="rId17"/>
    <p:sldId id="279" r:id="rId18"/>
    <p:sldId id="278" r:id="rId19"/>
    <p:sldId id="271" r:id="rId20"/>
    <p:sldId id="281" r:id="rId21"/>
    <p:sldId id="272" r:id="rId22"/>
    <p:sldId id="288" r:id="rId23"/>
    <p:sldId id="292" r:id="rId24"/>
    <p:sldId id="293" r:id="rId25"/>
    <p:sldId id="290" r:id="rId26"/>
    <p:sldId id="261" r:id="rId27"/>
    <p:sldId id="26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776" y="-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126" y="4267199"/>
            <a:ext cx="81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강남욱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이태원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정승주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20750"/>
            <a:ext cx="109220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45973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따른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기숙사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639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773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 500 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103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2107" y="3174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8007" y="1384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2107" y="19430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9107" y="25526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3213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71507" y="38607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09607" y="44322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</p:cNvCxnSpPr>
          <p:nvPr/>
        </p:nvCxnSpPr>
        <p:spPr>
          <a:xfrm flipV="1">
            <a:off x="6983671" y="1562100"/>
            <a:ext cx="979229" cy="1812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83671" y="21431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83671" y="27527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83671" y="33750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83671" y="33750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83671" y="33750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71507" y="50291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69907" y="5638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69907" y="61848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83671" y="33750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83671" y="33750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83671" y="33750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468007" y="761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42907" y="7619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/>
          <p:cNvCxnSpPr>
            <a:stCxn id="47" idx="3"/>
            <a:endCxn id="48" idx="1"/>
          </p:cNvCxnSpPr>
          <p:nvPr/>
        </p:nvCxnSpPr>
        <p:spPr>
          <a:xfrm>
            <a:off x="7199571" y="9620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850" y="1768474"/>
            <a:ext cx="10553700" cy="350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4929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</a:t>
            </a:r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튜닝 </a:t>
            </a:r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최종 점수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25" y="1593850"/>
            <a:ext cx="105727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3798888"/>
            <a:ext cx="10572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4050" y="4687888"/>
            <a:ext cx="10553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676</Words>
  <Application>Microsoft Office PowerPoint</Application>
  <PresentationFormat>사용자 지정</PresentationFormat>
  <Paragraphs>192</Paragraphs>
  <Slides>27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236</cp:revision>
  <dcterms:created xsi:type="dcterms:W3CDTF">2015-12-26T03:16:43Z</dcterms:created>
  <dcterms:modified xsi:type="dcterms:W3CDTF">2020-01-02T03:11:31Z</dcterms:modified>
</cp:coreProperties>
</file>