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3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5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1D39AFF-5556-40DE-B31B-0CF3D92A892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4FAFCF-DF78-48F2-B006-917BE8BF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Assingment</a:t>
            </a:r>
            <a:r>
              <a:rPr lang="en-US" dirty="0"/>
              <a:t> Two </a:t>
            </a:r>
            <a:br>
              <a:rPr lang="en-US" dirty="0"/>
            </a:br>
            <a:r>
              <a:rPr lang="en-US" dirty="0"/>
              <a:t>Part One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Wayde</a:t>
            </a:r>
            <a:r>
              <a:rPr lang="en-US" dirty="0"/>
              <a:t> Fagan and Chisomo Sibande </a:t>
            </a:r>
          </a:p>
          <a:p>
            <a:r>
              <a:rPr lang="en-US" dirty="0"/>
              <a:t>“The Greatest Team” </a:t>
            </a:r>
          </a:p>
        </p:txBody>
      </p:sp>
    </p:spTree>
    <p:extLst>
      <p:ext uri="{BB962C8B-B14F-4D97-AF65-F5344CB8AC3E}">
        <p14:creationId xmlns:p14="http://schemas.microsoft.com/office/powerpoint/2010/main" val="56311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4835" y="-230985"/>
            <a:ext cx="4532243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</a:rPr>
              <a:t>Class Diagram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78" y="1001743"/>
            <a:ext cx="601875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2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798" y="-331294"/>
            <a:ext cx="6020269" cy="1609344"/>
          </a:xfrm>
        </p:spPr>
        <p:txBody>
          <a:bodyPr/>
          <a:lstStyle/>
          <a:p>
            <a:r>
              <a:rPr lang="en-US" dirty="0"/>
              <a:t>Sequence Diagram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6" y="1066015"/>
            <a:ext cx="9829270" cy="54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9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first… an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program</a:t>
            </a:r>
          </a:p>
          <a:p>
            <a:r>
              <a:rPr lang="en-US"/>
              <a:t>Things that we took into consideration</a:t>
            </a:r>
          </a:p>
          <a:p>
            <a:r>
              <a:rPr lang="en-US"/>
              <a:t>Principles of Design </a:t>
            </a:r>
          </a:p>
          <a:p>
            <a:r>
              <a:rPr lang="en-US"/>
              <a:t>Our design </a:t>
            </a:r>
          </a:p>
          <a:p>
            <a:pPr lvl="1"/>
            <a:r>
              <a:rPr lang="en-US"/>
              <a:t>Class Diagram </a:t>
            </a:r>
          </a:p>
          <a:p>
            <a:pPr lvl="1"/>
            <a:r>
              <a:rPr lang="en-US"/>
              <a:t>Sequence Diagram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5" y="1693488"/>
            <a:ext cx="5721967" cy="423163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91" y="1693488"/>
            <a:ext cx="5774656" cy="4231630"/>
          </a:xfrm>
        </p:spPr>
      </p:pic>
    </p:spTree>
    <p:extLst>
      <p:ext uri="{BB962C8B-B14F-4D97-AF65-F5344CB8AC3E}">
        <p14:creationId xmlns:p14="http://schemas.microsoft.com/office/powerpoint/2010/main" val="266592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we took into consideration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7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1139687"/>
            <a:ext cx="11002882" cy="5032513"/>
          </a:xfrm>
        </p:spPr>
        <p:txBody>
          <a:bodyPr>
            <a:normAutofit/>
          </a:bodyPr>
          <a:lstStyle/>
          <a:p>
            <a:r>
              <a:rPr lang="en-US" sz="3600" dirty="0"/>
              <a:t>Demands of the current program</a:t>
            </a:r>
          </a:p>
          <a:p>
            <a:r>
              <a:rPr lang="en-US" sz="3600" dirty="0"/>
              <a:t>The length of the program</a:t>
            </a:r>
          </a:p>
          <a:p>
            <a:r>
              <a:rPr lang="en-US" sz="3600" dirty="0"/>
              <a:t>Cohesion and coupling of the classes </a:t>
            </a:r>
          </a:p>
          <a:p>
            <a:r>
              <a:rPr lang="en-US" sz="3600" dirty="0"/>
              <a:t>The number of variables </a:t>
            </a:r>
          </a:p>
          <a:p>
            <a:r>
              <a:rPr lang="en-US" sz="3600" dirty="0"/>
              <a:t>Graphic design </a:t>
            </a:r>
          </a:p>
          <a:p>
            <a:r>
              <a:rPr lang="en-US" sz="3600" dirty="0"/>
              <a:t>Have to extend on the current code </a:t>
            </a:r>
          </a:p>
        </p:txBody>
      </p:sp>
    </p:spTree>
    <p:extLst>
      <p:ext uri="{BB962C8B-B14F-4D97-AF65-F5344CB8AC3E}">
        <p14:creationId xmlns:p14="http://schemas.microsoft.com/office/powerpoint/2010/main" val="108297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Design </a:t>
            </a:r>
          </a:p>
        </p:txBody>
      </p:sp>
    </p:spTree>
    <p:extLst>
      <p:ext uri="{BB962C8B-B14F-4D97-AF65-F5344CB8AC3E}">
        <p14:creationId xmlns:p14="http://schemas.microsoft.com/office/powerpoint/2010/main" val="386480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principles we used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Common reuse principle</a:t>
            </a:r>
          </a:p>
          <a:p>
            <a:pPr lvl="1"/>
            <a:r>
              <a:rPr lang="en-US" dirty="0"/>
              <a:t>Java Swing </a:t>
            </a:r>
          </a:p>
          <a:p>
            <a:pPr lvl="1"/>
            <a:r>
              <a:rPr lang="en-US" dirty="0"/>
              <a:t>Java Utility </a:t>
            </a:r>
          </a:p>
          <a:p>
            <a:pPr lvl="1"/>
            <a:r>
              <a:rPr lang="en-US" dirty="0"/>
              <a:t>Java Language </a:t>
            </a:r>
          </a:p>
          <a:p>
            <a:pPr lvl="1"/>
            <a:r>
              <a:rPr lang="en-US" dirty="0"/>
              <a:t>Imported the package: Melbourne Weather Stub 25</a:t>
            </a:r>
          </a:p>
          <a:p>
            <a:pPr lvl="1"/>
            <a:r>
              <a:rPr lang="en-US" dirty="0"/>
              <a:t>Which is why we segregated Rainfall and Temperature even though they may be called at the same time </a:t>
            </a:r>
          </a:p>
          <a:p>
            <a:pPr lvl="1"/>
            <a:endParaRPr lang="en-US" dirty="0"/>
          </a:p>
          <a:p>
            <a:r>
              <a:rPr lang="en-US" dirty="0"/>
              <a:t>Interface segregation principle  </a:t>
            </a:r>
          </a:p>
          <a:p>
            <a:pPr lvl="1"/>
            <a:r>
              <a:rPr lang="en-US" dirty="0"/>
              <a:t>Only one interface – Monitor </a:t>
            </a:r>
          </a:p>
          <a:p>
            <a:r>
              <a:rPr lang="en-US" dirty="0" err="1"/>
              <a:t>Liskov</a:t>
            </a:r>
            <a:r>
              <a:rPr lang="en-US" dirty="0"/>
              <a:t> Principle </a:t>
            </a:r>
          </a:p>
          <a:p>
            <a:pPr lvl="1"/>
            <a:r>
              <a:rPr lang="en-US" dirty="0"/>
              <a:t>Calling objects Rainfall and Temperature </a:t>
            </a:r>
          </a:p>
          <a:p>
            <a:r>
              <a:rPr lang="en-US" dirty="0"/>
              <a:t>Open/Close principle</a:t>
            </a:r>
          </a:p>
          <a:p>
            <a:pPr lvl="1"/>
            <a:r>
              <a:rPr lang="en-US" dirty="0"/>
              <a:t>Open for extension but closed for modification  </a:t>
            </a:r>
          </a:p>
          <a:p>
            <a:r>
              <a:rPr lang="en-US" dirty="0"/>
              <a:t>Acyclic Dependencies Principle (ADP) </a:t>
            </a:r>
          </a:p>
          <a:p>
            <a:pPr lvl="1"/>
            <a:r>
              <a:rPr lang="en-US" dirty="0"/>
              <a:t>No cycles between packages </a:t>
            </a:r>
          </a:p>
          <a:p>
            <a:r>
              <a:rPr lang="en-US" dirty="0"/>
              <a:t>Stable Dependencies Principle </a:t>
            </a:r>
          </a:p>
          <a:p>
            <a:pPr lvl="1"/>
            <a:r>
              <a:rPr lang="en-US" dirty="0"/>
              <a:t>Everything depends on the monitor which is stable </a:t>
            </a:r>
          </a:p>
          <a:p>
            <a:r>
              <a:rPr lang="en-US" dirty="0"/>
              <a:t>Common Closure Principle</a:t>
            </a:r>
          </a:p>
          <a:p>
            <a:pPr lvl="1"/>
            <a:r>
              <a:rPr lang="en-US" dirty="0"/>
              <a:t>Classes that change together belong together – Temperature &amp; Rainfall </a:t>
            </a:r>
          </a:p>
        </p:txBody>
      </p:sp>
    </p:spTree>
    <p:extLst>
      <p:ext uri="{BB962C8B-B14F-4D97-AF65-F5344CB8AC3E}">
        <p14:creationId xmlns:p14="http://schemas.microsoft.com/office/powerpoint/2010/main" val="109056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Design </a:t>
            </a:r>
          </a:p>
        </p:txBody>
      </p:sp>
    </p:spTree>
    <p:extLst>
      <p:ext uri="{BB962C8B-B14F-4D97-AF65-F5344CB8AC3E}">
        <p14:creationId xmlns:p14="http://schemas.microsoft.com/office/powerpoint/2010/main" val="1277929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333</TotalTime>
  <Words>178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Century Gothic</vt:lpstr>
      <vt:lpstr>Wingdings</vt:lpstr>
      <vt:lpstr>Wood Type</vt:lpstr>
      <vt:lpstr>Assingment Two  Part One </vt:lpstr>
      <vt:lpstr>But first… an overview </vt:lpstr>
      <vt:lpstr>The Program</vt:lpstr>
      <vt:lpstr>PowerPoint Presentation</vt:lpstr>
      <vt:lpstr>Things that we took into consideration</vt:lpstr>
      <vt:lpstr>PowerPoint Presentation</vt:lpstr>
      <vt:lpstr>Principles of Design </vt:lpstr>
      <vt:lpstr>The principles we used </vt:lpstr>
      <vt:lpstr>Our Design </vt:lpstr>
      <vt:lpstr>Class Diagram </vt:lpstr>
      <vt:lpstr>Sequence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Assingment Two  Part One </dc:title>
  <dc:creator>Chisomo Sibande</dc:creator>
  <cp:lastModifiedBy>Chisomo Sibande</cp:lastModifiedBy>
  <cp:revision>13</cp:revision>
  <dcterms:created xsi:type="dcterms:W3CDTF">2017-05-03T10:30:07Z</dcterms:created>
  <dcterms:modified xsi:type="dcterms:W3CDTF">2017-05-04T08:54:28Z</dcterms:modified>
</cp:coreProperties>
</file>