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3FED736-D4BC-4BB7-8C85-E14960CD6A37}">
  <a:tblStyle styleId="{73FED736-D4BC-4BB7-8C85-E14960CD6A3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732F233B-61FC-4C51-B30D-E32AA6CA5BD1}"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1BAE591-3F2A-43B8-B4A3-D91F0A305B86}"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A9AD0EC-B743-4D2C-8684-7AB0B907548E}" styleName="Table_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B94A3444-D740-407B-9FB8-CDA269CCACE6}" styleName="Table_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a:spcBef>
                <a:spcPts val="0"/>
              </a:spcBef>
              <a:buNone/>
            </a:pPr>
            <a:r>
              <a:t/>
            </a:r>
            <a:endParaRPr/>
          </a:p>
        </p:txBody>
      </p:sp>
      <p:sp>
        <p:nvSpPr>
          <p:cNvPr id="11" name="Shape 11"/>
          <p:cNvSpPr txBox="1"/>
          <p:nvPr>
            <p:ph type="ctrTitle"/>
          </p:nvPr>
        </p:nvSpPr>
        <p:spPr>
          <a:xfrm>
            <a:off x="390525" y="1819275"/>
            <a:ext cx="8222100" cy="933599"/>
          </a:xfrm>
          <a:prstGeom prst="rect">
            <a:avLst/>
          </a:prstGeom>
        </p:spPr>
        <p:txBody>
          <a:bodyPr anchorCtr="0" anchor="b"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12" name="Shape 12"/>
          <p:cNvSpPr txBox="1"/>
          <p:nvPr>
            <p:ph idx="1" type="subTitle"/>
          </p:nvPr>
        </p:nvSpPr>
        <p:spPr>
          <a:xfrm>
            <a:off x="390525" y="2789130"/>
            <a:ext cx="8222100" cy="432899"/>
          </a:xfrm>
          <a:prstGeom prst="rect">
            <a:avLst/>
          </a:prstGeom>
        </p:spPr>
        <p:txBody>
          <a:bodyPr anchorCtr="0" anchor="t" bIns="91425" lIns="91425" rIns="91425" tIns="91425"/>
          <a:lstStyle>
            <a:lvl1pPr>
              <a:lnSpc>
                <a:spcPct val="100000"/>
              </a:lnSpc>
              <a:spcBef>
                <a:spcPts val="0"/>
              </a:spcBef>
              <a:spcAft>
                <a:spcPts val="0"/>
              </a:spcAft>
              <a:buClr>
                <a:schemeClr val="lt1"/>
              </a:buClr>
              <a:buNone/>
              <a:defRPr>
                <a:solidFill>
                  <a:schemeClr val="lt1"/>
                </a:solidFill>
              </a:defRPr>
            </a:lvl1pPr>
            <a:lvl2pPr>
              <a:lnSpc>
                <a:spcPct val="100000"/>
              </a:lnSpc>
              <a:spcBef>
                <a:spcPts val="0"/>
              </a:spcBef>
              <a:spcAft>
                <a:spcPts val="0"/>
              </a:spcAft>
              <a:buClr>
                <a:schemeClr val="lt1"/>
              </a:buClr>
              <a:buSzPct val="100000"/>
              <a:buNone/>
              <a:defRPr sz="1800">
                <a:solidFill>
                  <a:schemeClr val="lt1"/>
                </a:solidFill>
              </a:defRPr>
            </a:lvl2pPr>
            <a:lvl3pPr>
              <a:lnSpc>
                <a:spcPct val="100000"/>
              </a:lnSpc>
              <a:spcBef>
                <a:spcPts val="0"/>
              </a:spcBef>
              <a:spcAft>
                <a:spcPts val="0"/>
              </a:spcAft>
              <a:buClr>
                <a:schemeClr val="lt1"/>
              </a:buClr>
              <a:buSzPct val="100000"/>
              <a:buNone/>
              <a:defRPr sz="1800">
                <a:solidFill>
                  <a:schemeClr val="lt1"/>
                </a:solidFill>
              </a:defRPr>
            </a:lvl3pPr>
            <a:lvl4pPr>
              <a:lnSpc>
                <a:spcPct val="100000"/>
              </a:lnSpc>
              <a:spcBef>
                <a:spcPts val="0"/>
              </a:spcBef>
              <a:spcAft>
                <a:spcPts val="0"/>
              </a:spcAft>
              <a:buClr>
                <a:schemeClr val="lt1"/>
              </a:buClr>
              <a:buSzPct val="100000"/>
              <a:buNone/>
              <a:defRPr sz="1800">
                <a:solidFill>
                  <a:schemeClr val="lt1"/>
                </a:solidFill>
              </a:defRPr>
            </a:lvl4pPr>
            <a:lvl5pPr>
              <a:lnSpc>
                <a:spcPct val="100000"/>
              </a:lnSpc>
              <a:spcBef>
                <a:spcPts val="0"/>
              </a:spcBef>
              <a:spcAft>
                <a:spcPts val="0"/>
              </a:spcAft>
              <a:buClr>
                <a:schemeClr val="lt1"/>
              </a:buClr>
              <a:buSzPct val="100000"/>
              <a:buNone/>
              <a:defRPr sz="1800">
                <a:solidFill>
                  <a:schemeClr val="lt1"/>
                </a:solidFill>
              </a:defRPr>
            </a:lvl5pPr>
            <a:lvl6pPr>
              <a:lnSpc>
                <a:spcPct val="100000"/>
              </a:lnSpc>
              <a:spcBef>
                <a:spcPts val="0"/>
              </a:spcBef>
              <a:spcAft>
                <a:spcPts val="0"/>
              </a:spcAft>
              <a:buClr>
                <a:schemeClr val="lt1"/>
              </a:buClr>
              <a:buSzPct val="100000"/>
              <a:buNone/>
              <a:defRPr sz="1800">
                <a:solidFill>
                  <a:schemeClr val="lt1"/>
                </a:solidFill>
              </a:defRPr>
            </a:lvl6pPr>
            <a:lvl7pPr>
              <a:lnSpc>
                <a:spcPct val="100000"/>
              </a:lnSpc>
              <a:spcBef>
                <a:spcPts val="0"/>
              </a:spcBef>
              <a:spcAft>
                <a:spcPts val="0"/>
              </a:spcAft>
              <a:buClr>
                <a:schemeClr val="lt1"/>
              </a:buClr>
              <a:buSzPct val="100000"/>
              <a:buNone/>
              <a:defRPr sz="1800">
                <a:solidFill>
                  <a:schemeClr val="lt1"/>
                </a:solidFill>
              </a:defRPr>
            </a:lvl7pPr>
            <a:lvl8pPr>
              <a:lnSpc>
                <a:spcPct val="100000"/>
              </a:lnSpc>
              <a:spcBef>
                <a:spcPts val="0"/>
              </a:spcBef>
              <a:spcAft>
                <a:spcPts val="0"/>
              </a:spcAft>
              <a:buClr>
                <a:schemeClr val="lt1"/>
              </a:buClr>
              <a:buSzPct val="100000"/>
              <a:buNone/>
              <a:defRPr sz="1800">
                <a:solidFill>
                  <a:schemeClr val="lt1"/>
                </a:solidFill>
              </a:defRPr>
            </a:lvl8pPr>
            <a:lvl9pPr>
              <a:lnSpc>
                <a:spcPct val="100000"/>
              </a:lnSpc>
              <a:spcBef>
                <a:spcPts val="0"/>
              </a:spcBef>
              <a:spcAft>
                <a:spcPts val="0"/>
              </a:spcAft>
              <a:buClr>
                <a:schemeClr val="lt1"/>
              </a:buClr>
              <a:buSzPct val="100000"/>
              <a:buNone/>
              <a:defRPr sz="1800">
                <a:solidFill>
                  <a:schemeClr val="lt1"/>
                </a:solidFill>
              </a:defRPr>
            </a:lvl9pPr>
          </a:lstStyle>
          <a:p/>
        </p:txBody>
      </p:sp>
      <p:sp>
        <p:nvSpPr>
          <p:cNvPr id="13" name="Shape 13"/>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475500" y="1258525"/>
            <a:ext cx="8222100" cy="1963500"/>
          </a:xfrm>
          <a:prstGeom prst="rect">
            <a:avLst/>
          </a:prstGeom>
        </p:spPr>
        <p:txBody>
          <a:bodyPr anchorCtr="0" anchor="b" bIns="91425" lIns="91425" rIns="91425" tIns="91425"/>
          <a:lstStyle>
            <a:lvl1pPr algn="ctr">
              <a:spcBef>
                <a:spcPts val="0"/>
              </a:spcBef>
              <a:buClr>
                <a:schemeClr val="dk2"/>
              </a:buClr>
              <a:buSzPct val="100000"/>
              <a:defRPr sz="12000">
                <a:solidFill>
                  <a:schemeClr val="dk2"/>
                </a:solidFill>
              </a:defRPr>
            </a:lvl1pPr>
            <a:lvl2pPr algn="ctr">
              <a:spcBef>
                <a:spcPts val="0"/>
              </a:spcBef>
              <a:buClr>
                <a:schemeClr val="dk2"/>
              </a:buClr>
              <a:buSzPct val="100000"/>
              <a:defRPr sz="12000">
                <a:solidFill>
                  <a:schemeClr val="dk2"/>
                </a:solidFill>
              </a:defRPr>
            </a:lvl2pPr>
            <a:lvl3pPr algn="ctr">
              <a:spcBef>
                <a:spcPts val="0"/>
              </a:spcBef>
              <a:buClr>
                <a:schemeClr val="dk2"/>
              </a:buClr>
              <a:buSzPct val="100000"/>
              <a:defRPr sz="12000">
                <a:solidFill>
                  <a:schemeClr val="dk2"/>
                </a:solidFill>
              </a:defRPr>
            </a:lvl3pPr>
            <a:lvl4pPr algn="ctr">
              <a:spcBef>
                <a:spcPts val="0"/>
              </a:spcBef>
              <a:buClr>
                <a:schemeClr val="dk2"/>
              </a:buClr>
              <a:buSzPct val="100000"/>
              <a:defRPr sz="12000">
                <a:solidFill>
                  <a:schemeClr val="dk2"/>
                </a:solidFill>
              </a:defRPr>
            </a:lvl4pPr>
            <a:lvl5pPr algn="ctr">
              <a:spcBef>
                <a:spcPts val="0"/>
              </a:spcBef>
              <a:buClr>
                <a:schemeClr val="dk2"/>
              </a:buClr>
              <a:buSzPct val="100000"/>
              <a:defRPr sz="12000">
                <a:solidFill>
                  <a:schemeClr val="dk2"/>
                </a:solidFill>
              </a:defRPr>
            </a:lvl5pPr>
            <a:lvl6pPr algn="ctr">
              <a:spcBef>
                <a:spcPts val="0"/>
              </a:spcBef>
              <a:buClr>
                <a:schemeClr val="dk2"/>
              </a:buClr>
              <a:buSzPct val="100000"/>
              <a:defRPr sz="12000">
                <a:solidFill>
                  <a:schemeClr val="dk2"/>
                </a:solidFill>
              </a:defRPr>
            </a:lvl6pPr>
            <a:lvl7pPr algn="ctr">
              <a:spcBef>
                <a:spcPts val="0"/>
              </a:spcBef>
              <a:buClr>
                <a:schemeClr val="dk2"/>
              </a:buClr>
              <a:buSzPct val="100000"/>
              <a:defRPr sz="12000">
                <a:solidFill>
                  <a:schemeClr val="dk2"/>
                </a:solidFill>
              </a:defRPr>
            </a:lvl7pPr>
            <a:lvl8pPr algn="ctr">
              <a:spcBef>
                <a:spcPts val="0"/>
              </a:spcBef>
              <a:buClr>
                <a:schemeClr val="dk2"/>
              </a:buClr>
              <a:buSzPct val="100000"/>
              <a:defRPr sz="12000">
                <a:solidFill>
                  <a:schemeClr val="dk2"/>
                </a:solidFill>
              </a:defRPr>
            </a:lvl8pPr>
            <a:lvl9pPr algn="ctr">
              <a:spcBef>
                <a:spcPts val="0"/>
              </a:spcBef>
              <a:buClr>
                <a:schemeClr val="dk2"/>
              </a:buClr>
              <a:buSzPct val="100000"/>
              <a:defRPr sz="12000">
                <a:solidFill>
                  <a:schemeClr val="dk2"/>
                </a:solidFill>
              </a:defRPr>
            </a:lvl9pPr>
          </a:lstStyle>
          <a:p/>
        </p:txBody>
      </p:sp>
      <p:sp>
        <p:nvSpPr>
          <p:cNvPr id="58" name="Shape 58"/>
          <p:cNvSpPr txBox="1"/>
          <p:nvPr>
            <p:ph idx="1" type="body"/>
          </p:nvPr>
        </p:nvSpPr>
        <p:spPr>
          <a:xfrm>
            <a:off x="475500" y="3304625"/>
            <a:ext cx="8222100"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9" name="Shape 59"/>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0" name="Shape 60"/>
        <p:cNvGrpSpPr/>
        <p:nvPr/>
      </p:nvGrpSpPr>
      <p:grpSpPr>
        <a:xfrm>
          <a:off x="0" y="0"/>
          <a:ext cx="0" cy="0"/>
          <a:chOff x="0" y="0"/>
          <a:chExt cx="0" cy="0"/>
        </a:xfrm>
      </p:grpSpPr>
      <p:sp>
        <p:nvSpPr>
          <p:cNvPr id="61" name="Shape 61"/>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sp>
        <p:nvSpPr>
          <p:cNvPr id="15" name="Shape 15"/>
          <p:cNvSpPr txBox="1"/>
          <p:nvPr>
            <p:ph type="title"/>
          </p:nvPr>
        </p:nvSpPr>
        <p:spPr>
          <a:xfrm>
            <a:off x="460950" y="2065350"/>
            <a:ext cx="8222100" cy="1012799"/>
          </a:xfrm>
          <a:prstGeom prst="rect">
            <a:avLst/>
          </a:prstGeom>
        </p:spPr>
        <p:txBody>
          <a:bodyPr anchorCtr="0" anchor="ctr" bIns="91425" lIns="91425" rIns="91425" tIns="91425"/>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p:txBody>
      </p:sp>
      <p:sp>
        <p:nvSpPr>
          <p:cNvPr id="16" name="Shape 16"/>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19" name="Shape 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20" name="Shape 20"/>
          <p:cNvSpPr txBox="1"/>
          <p:nvPr>
            <p:ph type="title"/>
          </p:nvPr>
        </p:nvSpPr>
        <p:spPr>
          <a:xfrm>
            <a:off x="471900" y="738725"/>
            <a:ext cx="8222100" cy="7676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71900" y="1919075"/>
            <a:ext cx="8222100" cy="2710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26" name="Shape 26"/>
          <p:cNvSpPr txBox="1"/>
          <p:nvPr>
            <p:ph type="title"/>
          </p:nvPr>
        </p:nvSpPr>
        <p:spPr>
          <a:xfrm>
            <a:off x="471900" y="738725"/>
            <a:ext cx="8222100" cy="7676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471900" y="1919075"/>
            <a:ext cx="3999899" cy="2710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2" type="body"/>
          </p:nvPr>
        </p:nvSpPr>
        <p:spPr>
          <a:xfrm>
            <a:off x="4694250" y="1919075"/>
            <a:ext cx="3999899" cy="2710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9" name="Shape 29"/>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33" name="Shape 33"/>
          <p:cNvSpPr txBox="1"/>
          <p:nvPr>
            <p:ph type="title"/>
          </p:nvPr>
        </p:nvSpPr>
        <p:spPr>
          <a:xfrm>
            <a:off x="98250" y="16350"/>
            <a:ext cx="8826599" cy="602700"/>
          </a:xfrm>
          <a:prstGeom prst="rect">
            <a:avLst/>
          </a:prstGeom>
        </p:spPr>
        <p:txBody>
          <a:bodyPr anchorCtr="0" anchor="ctr" bIns="91425" lIns="91425" rIns="91425" tIns="91425"/>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buSzPct val="100000"/>
              <a:defRPr sz="1800"/>
            </a:lvl4pPr>
            <a:lvl5pPr>
              <a:spcBef>
                <a:spcPts val="0"/>
              </a:spcBef>
              <a:buSzPct val="100000"/>
              <a:defRPr sz="1800"/>
            </a:lvl5pPr>
            <a:lvl6pPr>
              <a:spcBef>
                <a:spcPts val="0"/>
              </a:spcBef>
              <a:buSzPct val="100000"/>
              <a:defRPr sz="1800"/>
            </a:lvl6pPr>
            <a:lvl7pPr>
              <a:spcBef>
                <a:spcPts val="0"/>
              </a:spcBef>
              <a:buSzPct val="100000"/>
              <a:defRPr sz="1800"/>
            </a:lvl7pPr>
            <a:lvl8pPr>
              <a:spcBef>
                <a:spcPts val="0"/>
              </a:spcBef>
              <a:buSzPct val="100000"/>
              <a:defRPr sz="1800"/>
            </a:lvl8pPr>
            <a:lvl9pPr>
              <a:spcBef>
                <a:spcPts val="0"/>
              </a:spcBef>
              <a:buSzPct val="100000"/>
              <a:defRPr sz="1800"/>
            </a:lvl9pPr>
          </a:lstStyle>
          <a:p/>
        </p:txBody>
      </p:sp>
      <p:sp>
        <p:nvSpPr>
          <p:cNvPr id="34" name="Shape 34"/>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5" name="Shape 35"/>
        <p:cNvGrpSpPr/>
        <p:nvPr/>
      </p:nvGrpSpPr>
      <p:grpSpPr>
        <a:xfrm>
          <a:off x="0" y="0"/>
          <a:ext cx="0" cy="0"/>
          <a:chOff x="0" y="0"/>
          <a:chExt cx="0" cy="0"/>
        </a:xfrm>
      </p:grpSpPr>
      <p:sp>
        <p:nvSpPr>
          <p:cNvPr id="36" name="Shape 36"/>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7" name="Shape 3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38" name="Shape 38"/>
          <p:cNvSpPr txBox="1"/>
          <p:nvPr>
            <p:ph type="title"/>
          </p:nvPr>
        </p:nvSpPr>
        <p:spPr>
          <a:xfrm>
            <a:off x="226077" y="357800"/>
            <a:ext cx="2807999" cy="9533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9" name="Shape 39"/>
          <p:cNvSpPr txBox="1"/>
          <p:nvPr>
            <p:ph idx="1" type="body"/>
          </p:nvPr>
        </p:nvSpPr>
        <p:spPr>
          <a:xfrm>
            <a:off x="226075" y="1465800"/>
            <a:ext cx="2807999" cy="3163499"/>
          </a:xfrm>
          <a:prstGeom prst="rect">
            <a:avLst/>
          </a:prstGeom>
        </p:spPr>
        <p:txBody>
          <a:bodyPr anchorCtr="0" anchor="t" bIns="91425" lIns="91425" rIns="91425" tIns="91425"/>
          <a:lstStyle>
            <a:lvl1pPr>
              <a:spcBef>
                <a:spcPts val="0"/>
              </a:spcBef>
              <a:buClr>
                <a:schemeClr val="lt1"/>
              </a:buClr>
              <a:buSzPct val="100000"/>
              <a:defRPr sz="1200">
                <a:solidFill>
                  <a:schemeClr val="lt1"/>
                </a:solidFill>
              </a:defRPr>
            </a:lvl1pPr>
            <a:lvl2pPr>
              <a:spcBef>
                <a:spcPts val="0"/>
              </a:spcBef>
              <a:buClr>
                <a:schemeClr val="lt1"/>
              </a:buClr>
              <a:buSzPct val="100000"/>
              <a:defRPr sz="1200">
                <a:solidFill>
                  <a:schemeClr val="lt1"/>
                </a:solidFill>
              </a:defRPr>
            </a:lvl2pPr>
            <a:lvl3pPr>
              <a:spcBef>
                <a:spcPts val="0"/>
              </a:spcBef>
              <a:buClr>
                <a:schemeClr val="lt1"/>
              </a:buClr>
              <a:buSzPct val="100000"/>
              <a:defRPr sz="1200">
                <a:solidFill>
                  <a:schemeClr val="lt1"/>
                </a:solidFill>
              </a:defRPr>
            </a:lvl3pPr>
            <a:lvl4pPr>
              <a:spcBef>
                <a:spcPts val="0"/>
              </a:spcBef>
              <a:buClr>
                <a:schemeClr val="lt1"/>
              </a:buClr>
              <a:buSzPct val="100000"/>
              <a:defRPr sz="1200">
                <a:solidFill>
                  <a:schemeClr val="lt1"/>
                </a:solidFill>
              </a:defRPr>
            </a:lvl4pPr>
            <a:lvl5pPr>
              <a:spcBef>
                <a:spcPts val="0"/>
              </a:spcBef>
              <a:buClr>
                <a:schemeClr val="lt1"/>
              </a:buClr>
              <a:buSzPct val="100000"/>
              <a:defRPr sz="1200">
                <a:solidFill>
                  <a:schemeClr val="lt1"/>
                </a:solidFill>
              </a:defRPr>
            </a:lvl5pPr>
            <a:lvl6pPr>
              <a:spcBef>
                <a:spcPts val="0"/>
              </a:spcBef>
              <a:buClr>
                <a:schemeClr val="lt1"/>
              </a:buClr>
              <a:buSzPct val="100000"/>
              <a:defRPr sz="1200">
                <a:solidFill>
                  <a:schemeClr val="lt1"/>
                </a:solidFill>
              </a:defRPr>
            </a:lvl6pPr>
            <a:lvl7pPr>
              <a:spcBef>
                <a:spcPts val="0"/>
              </a:spcBef>
              <a:buClr>
                <a:schemeClr val="lt1"/>
              </a:buClr>
              <a:buSzPct val="100000"/>
              <a:defRPr sz="1200">
                <a:solidFill>
                  <a:schemeClr val="lt1"/>
                </a:solidFill>
              </a:defRPr>
            </a:lvl7pPr>
            <a:lvl8pPr>
              <a:spcBef>
                <a:spcPts val="0"/>
              </a:spcBef>
              <a:buClr>
                <a:schemeClr val="lt1"/>
              </a:buClr>
              <a:buSzPct val="100000"/>
              <a:defRPr sz="1200">
                <a:solidFill>
                  <a:schemeClr val="lt1"/>
                </a:solidFill>
              </a:defRPr>
            </a:lvl8pPr>
            <a:lvl9pPr>
              <a:spcBef>
                <a:spcPts val="0"/>
              </a:spcBef>
              <a:buClr>
                <a:schemeClr val="lt1"/>
              </a:buClr>
              <a:buSzPct val="100000"/>
              <a:defRPr sz="1200">
                <a:solidFill>
                  <a:schemeClr val="lt1"/>
                </a:solidFill>
              </a:defRPr>
            </a:lvl9pPr>
          </a:lstStyle>
          <a:p/>
        </p:txBody>
      </p:sp>
      <p:sp>
        <p:nvSpPr>
          <p:cNvPr id="40" name="Shape 40"/>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88250"/>
            <a:ext cx="6227100" cy="4090800"/>
          </a:xfrm>
          <a:prstGeom prst="rect">
            <a:avLst/>
          </a:prstGeom>
        </p:spPr>
        <p:txBody>
          <a:bodyPr anchorCtr="0" anchor="ctr" bIns="91425" lIns="91425" rIns="91425" tIns="91425"/>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p:txBody>
      </p:sp>
      <p:sp>
        <p:nvSpPr>
          <p:cNvPr id="43" name="Shape 43"/>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4" name="Shape 44"/>
        <p:cNvGrpSpPr/>
        <p:nvPr/>
      </p:nvGrpSpPr>
      <p:grpSpPr>
        <a:xfrm>
          <a:off x="0" y="0"/>
          <a:ext cx="0" cy="0"/>
          <a:chOff x="0" y="0"/>
          <a:chExt cx="0" cy="0"/>
        </a:xfrm>
      </p:grpSpPr>
      <p:sp>
        <p:nvSpPr>
          <p:cNvPr id="45" name="Shape 45"/>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46" name="Shape 4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47" name="Shape 47"/>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Clr>
                <a:schemeClr val="dk2"/>
              </a:buClr>
              <a:buSzPct val="100000"/>
              <a:defRPr sz="4200">
                <a:solidFill>
                  <a:schemeClr val="dk2"/>
                </a:solidFill>
              </a:defRPr>
            </a:lvl1pPr>
            <a:lvl2pPr algn="ctr">
              <a:spcBef>
                <a:spcPts val="0"/>
              </a:spcBef>
              <a:buClr>
                <a:schemeClr val="dk2"/>
              </a:buClr>
              <a:buSzPct val="100000"/>
              <a:defRPr sz="4200">
                <a:solidFill>
                  <a:schemeClr val="dk2"/>
                </a:solidFill>
              </a:defRPr>
            </a:lvl2pPr>
            <a:lvl3pPr algn="ctr">
              <a:spcBef>
                <a:spcPts val="0"/>
              </a:spcBef>
              <a:buClr>
                <a:schemeClr val="dk2"/>
              </a:buClr>
              <a:buSzPct val="100000"/>
              <a:defRPr sz="4200">
                <a:solidFill>
                  <a:schemeClr val="dk2"/>
                </a:solidFill>
              </a:defRPr>
            </a:lvl3pPr>
            <a:lvl4pPr algn="ctr">
              <a:spcBef>
                <a:spcPts val="0"/>
              </a:spcBef>
              <a:buClr>
                <a:schemeClr val="dk2"/>
              </a:buClr>
              <a:buSzPct val="100000"/>
              <a:defRPr sz="4200">
                <a:solidFill>
                  <a:schemeClr val="dk2"/>
                </a:solidFill>
              </a:defRPr>
            </a:lvl4pPr>
            <a:lvl5pPr algn="ctr">
              <a:spcBef>
                <a:spcPts val="0"/>
              </a:spcBef>
              <a:buClr>
                <a:schemeClr val="dk2"/>
              </a:buClr>
              <a:buSzPct val="100000"/>
              <a:defRPr sz="4200">
                <a:solidFill>
                  <a:schemeClr val="dk2"/>
                </a:solidFill>
              </a:defRPr>
            </a:lvl5pPr>
            <a:lvl6pPr algn="ctr">
              <a:spcBef>
                <a:spcPts val="0"/>
              </a:spcBef>
              <a:buClr>
                <a:schemeClr val="dk2"/>
              </a:buClr>
              <a:buSzPct val="100000"/>
              <a:defRPr sz="4200">
                <a:solidFill>
                  <a:schemeClr val="dk2"/>
                </a:solidFill>
              </a:defRPr>
            </a:lvl6pPr>
            <a:lvl7pPr algn="ctr">
              <a:spcBef>
                <a:spcPts val="0"/>
              </a:spcBef>
              <a:buClr>
                <a:schemeClr val="dk2"/>
              </a:buClr>
              <a:buSzPct val="100000"/>
              <a:defRPr sz="4200">
                <a:solidFill>
                  <a:schemeClr val="dk2"/>
                </a:solidFill>
              </a:defRPr>
            </a:lvl7pPr>
            <a:lvl8pPr algn="ctr">
              <a:spcBef>
                <a:spcPts val="0"/>
              </a:spcBef>
              <a:buClr>
                <a:schemeClr val="dk2"/>
              </a:buClr>
              <a:buSzPct val="100000"/>
              <a:defRPr sz="4200">
                <a:solidFill>
                  <a:schemeClr val="dk2"/>
                </a:solidFill>
              </a:defRPr>
            </a:lvl8pPr>
            <a:lvl9pPr algn="ctr">
              <a:spcBef>
                <a:spcPts val="0"/>
              </a:spcBef>
              <a:buClr>
                <a:schemeClr val="dk2"/>
              </a:buClr>
              <a:buSzPct val="100000"/>
              <a:defRPr sz="4200">
                <a:solidFill>
                  <a:schemeClr val="dk2"/>
                </a:solidFill>
              </a:defRPr>
            </a:lvl9pPr>
          </a:lstStyle>
          <a:p/>
        </p:txBody>
      </p:sp>
      <p:sp>
        <p:nvSpPr>
          <p:cNvPr id="48" name="Shape 48"/>
          <p:cNvSpPr txBox="1"/>
          <p:nvPr>
            <p:ph idx="1" type="subTitle"/>
          </p:nvPr>
        </p:nvSpPr>
        <p:spPr>
          <a:xfrm>
            <a:off x="265500" y="2779466"/>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50" name="Shape 50"/>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53" name="Shape 53"/>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54" name="Shape 54"/>
          <p:cNvSpPr txBox="1"/>
          <p:nvPr>
            <p:ph idx="1" type="body"/>
          </p:nvPr>
        </p:nvSpPr>
        <p:spPr>
          <a:xfrm>
            <a:off x="57150" y="4696825"/>
            <a:ext cx="8381999" cy="446700"/>
          </a:xfrm>
          <a:prstGeom prst="rect">
            <a:avLst/>
          </a:prstGeom>
        </p:spPr>
        <p:txBody>
          <a:bodyPr anchorCtr="0" anchor="ctr" bIns="91425" lIns="91425" rIns="91425" tIns="91425"/>
          <a:lstStyle>
            <a:lvl1pPr>
              <a:lnSpc>
                <a:spcPct val="100000"/>
              </a:lnSpc>
              <a:spcBef>
                <a:spcPts val="0"/>
              </a:spcBef>
              <a:spcAft>
                <a:spcPts val="0"/>
              </a:spcAft>
              <a:buClr>
                <a:schemeClr val="lt1"/>
              </a:buClr>
              <a:buSzPct val="100000"/>
              <a:buNone/>
              <a:defRPr sz="1200">
                <a:solidFill>
                  <a:schemeClr val="lt1"/>
                </a:solidFill>
              </a:defRPr>
            </a:lvl1pPr>
          </a:lstStyle>
          <a:p/>
        </p:txBody>
      </p:sp>
      <p:sp>
        <p:nvSpPr>
          <p:cNvPr id="55" name="Shape 55"/>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71900" y="738725"/>
            <a:ext cx="8222100" cy="767699"/>
          </a:xfrm>
          <a:prstGeom prst="rect">
            <a:avLst/>
          </a:prstGeom>
          <a:noFill/>
          <a:ln>
            <a:noFill/>
          </a:ln>
        </p:spPr>
        <p:txBody>
          <a:bodyPr anchorCtr="0" anchor="b" bIns="91425" lIns="91425" rIns="91425" tIns="91425"/>
          <a:lstStyle>
            <a:lvl1pPr>
              <a:spcBef>
                <a:spcPts val="0"/>
              </a:spcBef>
              <a:buClr>
                <a:schemeClr val="lt1"/>
              </a:buClr>
              <a:buSzPct val="100000"/>
              <a:buFont typeface="Roboto"/>
              <a:buNone/>
              <a:defRPr sz="3200">
                <a:solidFill>
                  <a:schemeClr val="lt1"/>
                </a:solidFill>
                <a:latin typeface="Roboto"/>
                <a:ea typeface="Roboto"/>
                <a:cs typeface="Roboto"/>
                <a:sym typeface="Roboto"/>
              </a:defRPr>
            </a:lvl1pPr>
            <a:lvl2pPr>
              <a:spcBef>
                <a:spcPts val="0"/>
              </a:spcBef>
              <a:buClr>
                <a:schemeClr val="lt1"/>
              </a:buClr>
              <a:buSzPct val="100000"/>
              <a:buFont typeface="Roboto"/>
              <a:buNone/>
              <a:defRPr sz="3200">
                <a:solidFill>
                  <a:schemeClr val="lt1"/>
                </a:solidFill>
                <a:latin typeface="Roboto"/>
                <a:ea typeface="Roboto"/>
                <a:cs typeface="Roboto"/>
                <a:sym typeface="Roboto"/>
              </a:defRPr>
            </a:lvl2pPr>
            <a:lvl3pPr>
              <a:spcBef>
                <a:spcPts val="0"/>
              </a:spcBef>
              <a:buClr>
                <a:schemeClr val="lt1"/>
              </a:buClr>
              <a:buSzPct val="100000"/>
              <a:buFont typeface="Roboto"/>
              <a:buNone/>
              <a:defRPr sz="3200">
                <a:solidFill>
                  <a:schemeClr val="lt1"/>
                </a:solidFill>
                <a:latin typeface="Roboto"/>
                <a:ea typeface="Roboto"/>
                <a:cs typeface="Roboto"/>
                <a:sym typeface="Roboto"/>
              </a:defRPr>
            </a:lvl3pPr>
            <a:lvl4pPr>
              <a:spcBef>
                <a:spcPts val="0"/>
              </a:spcBef>
              <a:buClr>
                <a:schemeClr val="lt1"/>
              </a:buClr>
              <a:buSzPct val="100000"/>
              <a:buFont typeface="Roboto"/>
              <a:buNone/>
              <a:defRPr sz="3200">
                <a:solidFill>
                  <a:schemeClr val="lt1"/>
                </a:solidFill>
                <a:latin typeface="Roboto"/>
                <a:ea typeface="Roboto"/>
                <a:cs typeface="Roboto"/>
                <a:sym typeface="Roboto"/>
              </a:defRPr>
            </a:lvl4pPr>
            <a:lvl5pPr>
              <a:spcBef>
                <a:spcPts val="0"/>
              </a:spcBef>
              <a:buClr>
                <a:schemeClr val="lt1"/>
              </a:buClr>
              <a:buSzPct val="100000"/>
              <a:buFont typeface="Roboto"/>
              <a:buNone/>
              <a:defRPr sz="3200">
                <a:solidFill>
                  <a:schemeClr val="lt1"/>
                </a:solidFill>
                <a:latin typeface="Roboto"/>
                <a:ea typeface="Roboto"/>
                <a:cs typeface="Roboto"/>
                <a:sym typeface="Roboto"/>
              </a:defRPr>
            </a:lvl5pPr>
            <a:lvl6pPr>
              <a:spcBef>
                <a:spcPts val="0"/>
              </a:spcBef>
              <a:buClr>
                <a:schemeClr val="lt1"/>
              </a:buClr>
              <a:buSzPct val="100000"/>
              <a:buFont typeface="Roboto"/>
              <a:buNone/>
              <a:defRPr sz="3200">
                <a:solidFill>
                  <a:schemeClr val="lt1"/>
                </a:solidFill>
                <a:latin typeface="Roboto"/>
                <a:ea typeface="Roboto"/>
                <a:cs typeface="Roboto"/>
                <a:sym typeface="Roboto"/>
              </a:defRPr>
            </a:lvl6pPr>
            <a:lvl7pPr>
              <a:spcBef>
                <a:spcPts val="0"/>
              </a:spcBef>
              <a:buClr>
                <a:schemeClr val="lt1"/>
              </a:buClr>
              <a:buSzPct val="100000"/>
              <a:buFont typeface="Roboto"/>
              <a:buNone/>
              <a:defRPr sz="3200">
                <a:solidFill>
                  <a:schemeClr val="lt1"/>
                </a:solidFill>
                <a:latin typeface="Roboto"/>
                <a:ea typeface="Roboto"/>
                <a:cs typeface="Roboto"/>
                <a:sym typeface="Roboto"/>
              </a:defRPr>
            </a:lvl7pPr>
            <a:lvl8pPr>
              <a:spcBef>
                <a:spcPts val="0"/>
              </a:spcBef>
              <a:buClr>
                <a:schemeClr val="lt1"/>
              </a:buClr>
              <a:buSzPct val="100000"/>
              <a:buFont typeface="Roboto"/>
              <a:buNone/>
              <a:defRPr sz="3200">
                <a:solidFill>
                  <a:schemeClr val="lt1"/>
                </a:solidFill>
                <a:latin typeface="Roboto"/>
                <a:ea typeface="Roboto"/>
                <a:cs typeface="Roboto"/>
                <a:sym typeface="Roboto"/>
              </a:defRPr>
            </a:lvl8pPr>
            <a:lvl9pPr>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6" name="Shape 6"/>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7" name="Shape 7"/>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390525" y="1819275"/>
            <a:ext cx="8222100" cy="933599"/>
          </a:xfrm>
          <a:prstGeom prst="rect">
            <a:avLst/>
          </a:prstGeom>
        </p:spPr>
        <p:txBody>
          <a:bodyPr anchorCtr="0" anchor="b" bIns="91425" lIns="91425" rIns="91425" tIns="91425">
            <a:noAutofit/>
          </a:bodyPr>
          <a:lstStyle/>
          <a:p>
            <a:pPr rtl="0">
              <a:spcBef>
                <a:spcPts val="0"/>
              </a:spcBef>
              <a:buNone/>
            </a:pPr>
            <a:r>
              <a:rPr lang="en"/>
              <a:t>CSC 131 Project X-zam</a:t>
            </a:r>
          </a:p>
          <a:p>
            <a:pPr rtl="0">
              <a:spcBef>
                <a:spcPts val="0"/>
              </a:spcBef>
              <a:buNone/>
            </a:pPr>
            <a:r>
              <a:rPr lang="en" sz="2000"/>
              <a:t>Shah Newaz</a:t>
            </a:r>
          </a:p>
          <a:p>
            <a:pPr rtl="0">
              <a:spcBef>
                <a:spcPts val="0"/>
              </a:spcBef>
              <a:buNone/>
            </a:pPr>
            <a:r>
              <a:rPr lang="en" sz="2000"/>
              <a:t>Chris Simmon</a:t>
            </a:r>
          </a:p>
          <a:p>
            <a:pPr>
              <a:spcBef>
                <a:spcPts val="0"/>
              </a:spcBef>
              <a:buNone/>
            </a:pPr>
            <a:r>
              <a:rPr lang="en" sz="2000"/>
              <a:t>Marco Campos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71900" y="594875"/>
            <a:ext cx="8222100" cy="767699"/>
          </a:xfrm>
          <a:prstGeom prst="rect">
            <a:avLst/>
          </a:prstGeom>
        </p:spPr>
        <p:txBody>
          <a:bodyPr anchorCtr="0" anchor="b" bIns="91425" lIns="91425" rIns="91425" tIns="91425">
            <a:noAutofit/>
          </a:bodyPr>
          <a:lstStyle/>
          <a:p>
            <a:pPr>
              <a:spcBef>
                <a:spcPts val="0"/>
              </a:spcBef>
              <a:buNone/>
            </a:pPr>
            <a:r>
              <a:rPr lang="en"/>
              <a:t>Functional Requirements (Priority one)</a:t>
            </a:r>
          </a:p>
        </p:txBody>
      </p:sp>
      <p:sp>
        <p:nvSpPr>
          <p:cNvPr id="69" name="Shape 69"/>
          <p:cNvSpPr txBox="1"/>
          <p:nvPr>
            <p:ph idx="1" type="body"/>
          </p:nvPr>
        </p:nvSpPr>
        <p:spPr>
          <a:xfrm>
            <a:off x="471900" y="1919075"/>
            <a:ext cx="8222100" cy="2710200"/>
          </a:xfrm>
          <a:prstGeom prst="rect">
            <a:avLst/>
          </a:prstGeom>
        </p:spPr>
        <p:txBody>
          <a:bodyPr anchorCtr="0" anchor="t" bIns="91425" lIns="91425" rIns="91425" tIns="91425">
            <a:noAutofit/>
          </a:bodyPr>
          <a:lstStyle/>
          <a:p>
            <a:pPr rtl="0">
              <a:spcBef>
                <a:spcPts val="0"/>
              </a:spcBef>
              <a:buNone/>
            </a:pPr>
            <a:r>
              <a:t/>
            </a:r>
            <a:endParaRPr/>
          </a:p>
          <a:p>
            <a:pPr>
              <a:spcBef>
                <a:spcPts val="0"/>
              </a:spcBef>
              <a:buNone/>
            </a:pPr>
            <a:r>
              <a:t/>
            </a:r>
            <a:endParaRPr/>
          </a:p>
        </p:txBody>
      </p:sp>
      <p:graphicFrame>
        <p:nvGraphicFramePr>
          <p:cNvPr id="70" name="Shape 70"/>
          <p:cNvGraphicFramePr/>
          <p:nvPr/>
        </p:nvGraphicFramePr>
        <p:xfrm>
          <a:off x="952500" y="2190750"/>
          <a:ext cx="3000000" cy="3000000"/>
        </p:xfrm>
        <a:graphic>
          <a:graphicData uri="http://schemas.openxmlformats.org/drawingml/2006/table">
            <a:tbl>
              <a:tblPr>
                <a:noFill/>
                <a:tableStyleId>{73FED736-D4BC-4BB7-8C85-E14960CD6A37}</a:tableStyleId>
              </a:tblPr>
              <a:tblGrid>
                <a:gridCol w="7239000"/>
              </a:tblGrid>
              <a:tr h="381000">
                <a:tc>
                  <a:txBody>
                    <a:bodyPr>
                      <a:noAutofit/>
                    </a:bodyPr>
                    <a:lstStyle/>
                    <a:p>
                      <a:pPr>
                        <a:spcBef>
                          <a:spcPts val="0"/>
                        </a:spcBef>
                        <a:buNone/>
                      </a:pPr>
                      <a:r>
                        <a:rPr b="1" lang="en"/>
                        <a:t>Subcategories Selection</a:t>
                      </a:r>
                    </a:p>
                  </a:txBody>
                  <a:tcPr marT="91425" marB="91425" marR="91425" marL="91425"/>
                </a:tc>
              </a:tr>
              <a:tr h="381000">
                <a:tc>
                  <a:txBody>
                    <a:bodyPr>
                      <a:noAutofit/>
                    </a:bodyPr>
                    <a:lstStyle/>
                    <a:p>
                      <a:pPr rtl="0">
                        <a:spcBef>
                          <a:spcPts val="0"/>
                        </a:spcBef>
                        <a:buNone/>
                      </a:pPr>
                      <a:r>
                        <a:rPr lang="en"/>
                        <a:t>The user should be able to choose the topic that they</a:t>
                      </a:r>
                    </a:p>
                    <a:p>
                      <a:pPr rtl="0">
                        <a:spcBef>
                          <a:spcPts val="0"/>
                        </a:spcBef>
                        <a:buNone/>
                      </a:pPr>
                      <a:r>
                        <a:t/>
                      </a:r>
                      <a:endParaRPr/>
                    </a:p>
                    <a:p>
                      <a:pPr rtl="0">
                        <a:spcBef>
                          <a:spcPts val="0"/>
                        </a:spcBef>
                        <a:buNone/>
                      </a:pPr>
                      <a:r>
                        <a:rPr lang="en"/>
                        <a:t>desire to be tested on. Once the topic is chosen, </a:t>
                      </a:r>
                    </a:p>
                    <a:p>
                      <a:pPr rtl="0">
                        <a:spcBef>
                          <a:spcPts val="0"/>
                        </a:spcBef>
                        <a:buNone/>
                      </a:pPr>
                      <a:r>
                        <a:t/>
                      </a:r>
                      <a:endParaRPr/>
                    </a:p>
                    <a:p>
                      <a:pPr rtl="0">
                        <a:spcBef>
                          <a:spcPts val="0"/>
                        </a:spcBef>
                        <a:buNone/>
                      </a:pPr>
                      <a:r>
                        <a:rPr lang="en"/>
                        <a:t>questions generated for that test must only come </a:t>
                      </a:r>
                    </a:p>
                    <a:p>
                      <a:pPr rtl="0">
                        <a:spcBef>
                          <a:spcPts val="0"/>
                        </a:spcBef>
                        <a:buNone/>
                      </a:pPr>
                      <a:r>
                        <a:t/>
                      </a:r>
                      <a:endParaRPr/>
                    </a:p>
                    <a:p>
                      <a:pPr rtl="0">
                        <a:spcBef>
                          <a:spcPts val="0"/>
                        </a:spcBef>
                        <a:buNone/>
                      </a:pPr>
                      <a:r>
                        <a:rPr lang="en"/>
                        <a:t>from that specified topic.</a:t>
                      </a:r>
                    </a:p>
                    <a:p>
                      <a:pPr>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graphicFrame>
        <p:nvGraphicFramePr>
          <p:cNvPr id="75" name="Shape 75"/>
          <p:cNvGraphicFramePr/>
          <p:nvPr/>
        </p:nvGraphicFramePr>
        <p:xfrm>
          <a:off x="551800" y="1028900"/>
          <a:ext cx="3000000" cy="3000000"/>
        </p:xfrm>
        <a:graphic>
          <a:graphicData uri="http://schemas.openxmlformats.org/drawingml/2006/table">
            <a:tbl>
              <a:tblPr>
                <a:noFill/>
                <a:tableStyleId>{732F233B-61FC-4C51-B30D-E32AA6CA5BD1}</a:tableStyleId>
              </a:tblPr>
              <a:tblGrid>
                <a:gridCol w="8286975"/>
              </a:tblGrid>
              <a:tr h="491425">
                <a:tc>
                  <a:txBody>
                    <a:bodyPr>
                      <a:noAutofit/>
                    </a:bodyPr>
                    <a:lstStyle/>
                    <a:p>
                      <a:pPr>
                        <a:spcBef>
                          <a:spcPts val="0"/>
                        </a:spcBef>
                        <a:buNone/>
                      </a:pPr>
                      <a:r>
                        <a:rPr b="1" lang="en"/>
                        <a:t>Question Selection</a:t>
                      </a:r>
                    </a:p>
                  </a:txBody>
                  <a:tcPr marT="91425" marB="91425" marR="91425" marL="91425"/>
                </a:tc>
              </a:tr>
              <a:tr h="881850">
                <a:tc>
                  <a:txBody>
                    <a:bodyPr>
                      <a:noAutofit/>
                    </a:bodyPr>
                    <a:lstStyle/>
                    <a:p>
                      <a:pPr rtl="0">
                        <a:spcBef>
                          <a:spcPts val="0"/>
                        </a:spcBef>
                        <a:buNone/>
                      </a:pPr>
                      <a:r>
                        <a:rPr lang="en"/>
                        <a:t>After selecting a subcategory, the user should be</a:t>
                      </a:r>
                    </a:p>
                    <a:p>
                      <a:pPr rtl="0">
                        <a:spcBef>
                          <a:spcPts val="0"/>
                        </a:spcBef>
                        <a:buNone/>
                      </a:pPr>
                      <a:r>
                        <a:t/>
                      </a:r>
                      <a:endParaRPr/>
                    </a:p>
                    <a:p>
                      <a:pPr rtl="0">
                        <a:spcBef>
                          <a:spcPts val="0"/>
                        </a:spcBef>
                        <a:buNone/>
                      </a:pPr>
                      <a:r>
                        <a:rPr lang="en"/>
                        <a:t>able to set the number of questions to be included on </a:t>
                      </a:r>
                    </a:p>
                    <a:p>
                      <a:pPr rtl="0">
                        <a:spcBef>
                          <a:spcPts val="0"/>
                        </a:spcBef>
                        <a:buNone/>
                      </a:pPr>
                      <a:r>
                        <a:t/>
                      </a:r>
                      <a:endParaRPr/>
                    </a:p>
                    <a:p>
                      <a:pPr rtl="0">
                        <a:spcBef>
                          <a:spcPts val="0"/>
                        </a:spcBef>
                        <a:buNone/>
                      </a:pPr>
                      <a:r>
                        <a:rPr lang="en"/>
                        <a:t>the practice test.</a:t>
                      </a:r>
                    </a:p>
                    <a:p>
                      <a:pPr>
                        <a:spcBef>
                          <a:spcPts val="0"/>
                        </a:spcBef>
                        <a:buNone/>
                      </a:pPr>
                      <a:r>
                        <a:t/>
                      </a:r>
                      <a:endParaRPr/>
                    </a:p>
                  </a:txBody>
                  <a:tcPr marT="91425" marB="91425" marR="91425" marL="91425"/>
                </a:tc>
              </a:tr>
              <a:tr h="429775">
                <a:tc>
                  <a:txBody>
                    <a:bodyPr>
                      <a:noAutofit/>
                    </a:bodyPr>
                    <a:lstStyle/>
                    <a:p>
                      <a:pPr>
                        <a:spcBef>
                          <a:spcPts val="0"/>
                        </a:spcBef>
                        <a:buNone/>
                      </a:pPr>
                      <a:r>
                        <a:rPr b="1" lang="en"/>
                        <a:t>Random Question Generator</a:t>
                      </a:r>
                    </a:p>
                  </a:txBody>
                  <a:tcPr marT="91425" marB="91425" marR="91425" marL="91425"/>
                </a:tc>
              </a:tr>
              <a:tr h="881850">
                <a:tc>
                  <a:txBody>
                    <a:bodyPr>
                      <a:noAutofit/>
                    </a:bodyPr>
                    <a:lstStyle/>
                    <a:p>
                      <a:pPr rtl="0">
                        <a:spcBef>
                          <a:spcPts val="0"/>
                        </a:spcBef>
                        <a:buNone/>
                      </a:pPr>
                      <a:r>
                        <a:rPr lang="en"/>
                        <a:t>The application will generate a random set of</a:t>
                      </a:r>
                    </a:p>
                    <a:p>
                      <a:pPr rtl="0">
                        <a:spcBef>
                          <a:spcPts val="0"/>
                        </a:spcBef>
                        <a:buNone/>
                      </a:pPr>
                      <a:r>
                        <a:t/>
                      </a:r>
                      <a:endParaRPr/>
                    </a:p>
                    <a:p>
                      <a:pPr rtl="0">
                        <a:spcBef>
                          <a:spcPts val="0"/>
                        </a:spcBef>
                        <a:buNone/>
                      </a:pPr>
                      <a:r>
                        <a:rPr lang="en"/>
                        <a:t>questions that will eventually be retrieved from the </a:t>
                      </a:r>
                    </a:p>
                    <a:p>
                      <a:pPr rtl="0">
                        <a:spcBef>
                          <a:spcPts val="0"/>
                        </a:spcBef>
                        <a:buNone/>
                      </a:pPr>
                      <a:r>
                        <a:t/>
                      </a:r>
                      <a:endParaRPr/>
                    </a:p>
                    <a:p>
                      <a:pPr rtl="0">
                        <a:spcBef>
                          <a:spcPts val="0"/>
                        </a:spcBef>
                        <a:buNone/>
                      </a:pPr>
                      <a:r>
                        <a:rPr lang="en"/>
                        <a:t>database when a read request is made.</a:t>
                      </a:r>
                    </a:p>
                    <a:p>
                      <a:pPr>
                        <a:spcBef>
                          <a:spcPts val="0"/>
                        </a:spcBef>
                        <a:buNone/>
                      </a:pPr>
                      <a:r>
                        <a:t/>
                      </a:r>
                      <a:endParaRPr/>
                    </a:p>
                  </a:txBody>
                  <a:tcPr marT="91425" marB="91425" marR="91425" marL="91425"/>
                </a:tc>
              </a:tr>
            </a:tbl>
          </a:graphicData>
        </a:graphic>
      </p:graphicFrame>
      <p:graphicFrame>
        <p:nvGraphicFramePr>
          <p:cNvPr id="76" name="Shape 76"/>
          <p:cNvGraphicFramePr/>
          <p:nvPr/>
        </p:nvGraphicFramePr>
        <p:xfrm>
          <a:off x="551800" y="346975"/>
          <a:ext cx="3000000" cy="3000000"/>
        </p:xfrm>
        <a:graphic>
          <a:graphicData uri="http://schemas.openxmlformats.org/drawingml/2006/table">
            <a:tbl>
              <a:tblPr>
                <a:noFill/>
                <a:tableStyleId>{31BAE591-3F2A-43B8-B4A3-D91F0A305B86}</a:tableStyleId>
              </a:tblPr>
              <a:tblGrid>
                <a:gridCol w="8235575"/>
              </a:tblGrid>
              <a:tr h="381000">
                <a:tc>
                  <a:txBody>
                    <a:bodyPr>
                      <a:noAutofit/>
                    </a:bodyPr>
                    <a:lstStyle/>
                    <a:p>
                      <a:pPr rtl="0">
                        <a:spcBef>
                          <a:spcPts val="0"/>
                        </a:spcBef>
                        <a:buNone/>
                      </a:pPr>
                      <a:r>
                        <a:rPr b="1" lang="en"/>
                        <a:t>Functional Requirement Continued...</a:t>
                      </a:r>
                    </a:p>
                  </a:txBody>
                  <a:tcPr marT="91425" marB="91425" marR="91425" marL="91425"/>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graphicFrame>
        <p:nvGraphicFramePr>
          <p:cNvPr id="81" name="Shape 81"/>
          <p:cNvGraphicFramePr/>
          <p:nvPr/>
        </p:nvGraphicFramePr>
        <p:xfrm>
          <a:off x="551800" y="813150"/>
          <a:ext cx="3000000" cy="3000000"/>
        </p:xfrm>
        <a:graphic>
          <a:graphicData uri="http://schemas.openxmlformats.org/drawingml/2006/table">
            <a:tbl>
              <a:tblPr>
                <a:noFill/>
                <a:tableStyleId>{3A9AD0EC-B743-4D2C-8684-7AB0B907548E}</a:tableStyleId>
              </a:tblPr>
              <a:tblGrid>
                <a:gridCol w="8286975"/>
              </a:tblGrid>
              <a:tr h="471375">
                <a:tc>
                  <a:txBody>
                    <a:bodyPr>
                      <a:noAutofit/>
                    </a:bodyPr>
                    <a:lstStyle/>
                    <a:p>
                      <a:pPr lvl="0" rtl="0">
                        <a:spcBef>
                          <a:spcPts val="0"/>
                        </a:spcBef>
                        <a:buNone/>
                      </a:pPr>
                      <a:r>
                        <a:rPr b="1" lang="en"/>
                        <a:t>Review Selection</a:t>
                      </a:r>
                    </a:p>
                  </a:txBody>
                  <a:tcPr marT="91425" marB="91425" marR="91425" marL="91425"/>
                </a:tc>
              </a:tr>
              <a:tr h="1472900">
                <a:tc>
                  <a:txBody>
                    <a:bodyPr>
                      <a:noAutofit/>
                    </a:bodyPr>
                    <a:lstStyle/>
                    <a:p>
                      <a:pPr rtl="0">
                        <a:spcBef>
                          <a:spcPts val="0"/>
                        </a:spcBef>
                        <a:buNone/>
                      </a:pPr>
                      <a:r>
                        <a:rPr lang="en"/>
                        <a:t>After taking a test, the user should have the option of</a:t>
                      </a:r>
                    </a:p>
                    <a:p>
                      <a:pPr rtl="0">
                        <a:spcBef>
                          <a:spcPts val="0"/>
                        </a:spcBef>
                        <a:buNone/>
                      </a:pPr>
                      <a:r>
                        <a:rPr lang="en"/>
                        <a:t>retaking the same test, with the option of retaking </a:t>
                      </a:r>
                    </a:p>
                    <a:p>
                      <a:pPr rtl="0">
                        <a:spcBef>
                          <a:spcPts val="0"/>
                        </a:spcBef>
                        <a:buNone/>
                      </a:pPr>
                      <a:r>
                        <a:rPr lang="en"/>
                        <a:t>only the incorrect questions again or the whole test </a:t>
                      </a:r>
                    </a:p>
                    <a:p>
                      <a:pPr rtl="0">
                        <a:spcBef>
                          <a:spcPts val="0"/>
                        </a:spcBef>
                        <a:buNone/>
                      </a:pPr>
                      <a:r>
                        <a:rPr lang="en"/>
                        <a:t>again.</a:t>
                      </a:r>
                    </a:p>
                    <a:p>
                      <a:pPr lvl="0" rtl="0">
                        <a:spcBef>
                          <a:spcPts val="0"/>
                        </a:spcBef>
                        <a:buNone/>
                      </a:pPr>
                      <a:r>
                        <a:t/>
                      </a:r>
                      <a:endParaRPr/>
                    </a:p>
                    <a:p>
                      <a:pPr lvl="0" rtl="0">
                        <a:spcBef>
                          <a:spcPts val="0"/>
                        </a:spcBef>
                        <a:buNone/>
                      </a:pPr>
                      <a:r>
                        <a:t/>
                      </a:r>
                      <a:endParaRPr/>
                    </a:p>
                  </a:txBody>
                  <a:tcPr marT="91425" marB="91425" marR="91425" marL="91425"/>
                </a:tc>
              </a:tr>
              <a:tr h="411850">
                <a:tc>
                  <a:txBody>
                    <a:bodyPr>
                      <a:noAutofit/>
                    </a:bodyPr>
                    <a:lstStyle/>
                    <a:p>
                      <a:pPr lvl="0" rtl="0">
                        <a:spcBef>
                          <a:spcPts val="0"/>
                        </a:spcBef>
                        <a:buNone/>
                      </a:pPr>
                      <a:r>
                        <a:rPr b="1" lang="en"/>
                        <a:t>Read Question</a:t>
                      </a:r>
                    </a:p>
                  </a:txBody>
                  <a:tcPr marT="91425" marB="91425" marR="91425" marL="91425"/>
                </a:tc>
              </a:tr>
              <a:tr h="1511575">
                <a:tc>
                  <a:txBody>
                    <a:bodyPr>
                      <a:noAutofit/>
                    </a:bodyPr>
                    <a:lstStyle/>
                    <a:p>
                      <a:pPr rtl="0">
                        <a:spcBef>
                          <a:spcPts val="0"/>
                        </a:spcBef>
                        <a:buNone/>
                      </a:pPr>
                      <a:r>
                        <a:rPr lang="en"/>
                        <a:t>After generating a list of questions to select for the</a:t>
                      </a:r>
                    </a:p>
                    <a:p>
                      <a:pPr rtl="0">
                        <a:spcBef>
                          <a:spcPts val="0"/>
                        </a:spcBef>
                        <a:buNone/>
                      </a:pPr>
                      <a:r>
                        <a:t/>
                      </a:r>
                      <a:endParaRPr/>
                    </a:p>
                    <a:p>
                      <a:pPr rtl="0">
                        <a:spcBef>
                          <a:spcPts val="0"/>
                        </a:spcBef>
                        <a:buNone/>
                      </a:pPr>
                      <a:r>
                        <a:rPr lang="en"/>
                        <a:t>test, the application will obtain the selected </a:t>
                      </a:r>
                    </a:p>
                    <a:p>
                      <a:pPr rtl="0">
                        <a:spcBef>
                          <a:spcPts val="0"/>
                        </a:spcBef>
                        <a:buNone/>
                      </a:pPr>
                      <a:r>
                        <a:t/>
                      </a:r>
                      <a:endParaRPr/>
                    </a:p>
                    <a:p>
                      <a:pPr rtl="0">
                        <a:spcBef>
                          <a:spcPts val="0"/>
                        </a:spcBef>
                        <a:buNone/>
                      </a:pPr>
                      <a:r>
                        <a:rPr lang="en"/>
                        <a:t>questions from the database through the API, so that </a:t>
                      </a:r>
                    </a:p>
                    <a:p>
                      <a:pPr rtl="0">
                        <a:spcBef>
                          <a:spcPts val="0"/>
                        </a:spcBef>
                        <a:buNone/>
                      </a:pPr>
                      <a:r>
                        <a:t/>
                      </a:r>
                      <a:endParaRPr/>
                    </a:p>
                    <a:p>
                      <a:pPr rtl="0">
                        <a:spcBef>
                          <a:spcPts val="0"/>
                        </a:spcBef>
                        <a:buNone/>
                      </a:pPr>
                      <a:r>
                        <a:rPr lang="en"/>
                        <a:t>they can be displayed to the customer one at a time.</a:t>
                      </a:r>
                    </a:p>
                    <a:p>
                      <a:pPr lvl="0" rtl="0">
                        <a:spcBef>
                          <a:spcPts val="0"/>
                        </a:spcBef>
                        <a:buNone/>
                      </a:pPr>
                      <a:r>
                        <a:t/>
                      </a:r>
                      <a:endParaRPr/>
                    </a:p>
                  </a:txBody>
                  <a:tcPr marT="91425" marB="91425" marR="91425" marL="91425"/>
                </a:tc>
              </a:tr>
            </a:tbl>
          </a:graphicData>
        </a:graphic>
      </p:graphicFrame>
      <p:graphicFrame>
        <p:nvGraphicFramePr>
          <p:cNvPr id="82" name="Shape 82"/>
          <p:cNvGraphicFramePr/>
          <p:nvPr/>
        </p:nvGraphicFramePr>
        <p:xfrm>
          <a:off x="551800" y="346975"/>
          <a:ext cx="3000000" cy="3000000"/>
        </p:xfrm>
        <a:graphic>
          <a:graphicData uri="http://schemas.openxmlformats.org/drawingml/2006/table">
            <a:tbl>
              <a:tblPr>
                <a:noFill/>
                <a:tableStyleId>{B94A3444-D740-407B-9FB8-CDA269CCACE6}</a:tableStyleId>
              </a:tblPr>
              <a:tblGrid>
                <a:gridCol w="8266425"/>
              </a:tblGrid>
              <a:tr h="381000">
                <a:tc>
                  <a:txBody>
                    <a:bodyPr>
                      <a:noAutofit/>
                    </a:bodyPr>
                    <a:lstStyle/>
                    <a:p>
                      <a:pPr lvl="0" rtl="0">
                        <a:spcBef>
                          <a:spcPts val="0"/>
                        </a:spcBef>
                        <a:buNone/>
                      </a:pPr>
                      <a:r>
                        <a:rPr b="1" lang="en"/>
                        <a:t>Functional Requirement Continued...</a:t>
                      </a:r>
                    </a:p>
                  </a:txBody>
                  <a:tcPr marT="91425" marB="91425" marR="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
              <a:t>Non-Functional Requirement (Priority one)</a:t>
            </a:r>
          </a:p>
        </p:txBody>
      </p:sp>
      <p:sp>
        <p:nvSpPr>
          <p:cNvPr id="88" name="Shape 88"/>
          <p:cNvSpPr txBox="1"/>
          <p:nvPr>
            <p:ph idx="1" type="body"/>
          </p:nvPr>
        </p:nvSpPr>
        <p:spPr>
          <a:xfrm>
            <a:off x="471900" y="1919075"/>
            <a:ext cx="8222100" cy="2710200"/>
          </a:xfrm>
          <a:prstGeom prst="rect">
            <a:avLst/>
          </a:prstGeom>
        </p:spPr>
        <p:txBody>
          <a:bodyPr anchorCtr="0" anchor="t" bIns="91425" lIns="91425" rIns="91425" tIns="91425">
            <a:noAutofit/>
          </a:bodyPr>
          <a:lstStyle/>
          <a:p>
            <a:pPr rtl="0">
              <a:spcBef>
                <a:spcPts val="0"/>
              </a:spcBef>
              <a:buNone/>
            </a:pPr>
            <a:r>
              <a:rPr b="1" lang="en">
                <a:solidFill>
                  <a:srgbClr val="000000"/>
                </a:solidFill>
              </a:rPr>
              <a:t>Graphical User Interface (GUI)</a:t>
            </a:r>
          </a:p>
          <a:p>
            <a:pPr rtl="0">
              <a:spcBef>
                <a:spcPts val="0"/>
              </a:spcBef>
              <a:buNone/>
            </a:pPr>
            <a:r>
              <a:rPr lang="en"/>
              <a:t>The application will be visually pleasing, using text boxes, pictures, and buttons when applicable. </a:t>
            </a:r>
          </a:p>
          <a:p>
            <a:pPr rtl="0">
              <a:spcBef>
                <a:spcPts val="0"/>
              </a:spcBef>
              <a:buNone/>
            </a:pPr>
            <a:r>
              <a:rPr lang="en"/>
              <a:t>The application must be fluid and responsive.</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
              <a:t>System Diagram</a:t>
            </a:r>
          </a:p>
        </p:txBody>
      </p:sp>
      <p:pic>
        <p:nvPicPr>
          <p:cNvPr id="94" name="Shape 94"/>
          <p:cNvPicPr preferRelativeResize="0"/>
          <p:nvPr/>
        </p:nvPicPr>
        <p:blipFill>
          <a:blip r:embed="rId3">
            <a:alphaModFix/>
          </a:blip>
          <a:stretch>
            <a:fillRect/>
          </a:stretch>
        </p:blipFill>
        <p:spPr>
          <a:xfrm>
            <a:off x="2043762" y="1698097"/>
            <a:ext cx="5056474" cy="2218949"/>
          </a:xfrm>
          <a:prstGeom prst="rect">
            <a:avLst/>
          </a:prstGeom>
          <a:noFill/>
          <a:ln>
            <a:noFill/>
          </a:ln>
        </p:spPr>
      </p:pic>
      <p:sp>
        <p:nvSpPr>
          <p:cNvPr id="95" name="Shape 95"/>
          <p:cNvSpPr txBox="1"/>
          <p:nvPr/>
        </p:nvSpPr>
        <p:spPr>
          <a:xfrm>
            <a:off x="657550" y="4108725"/>
            <a:ext cx="8036400" cy="884400"/>
          </a:xfrm>
          <a:prstGeom prst="rect">
            <a:avLst/>
          </a:prstGeom>
          <a:noFill/>
          <a:ln>
            <a:noFill/>
          </a:ln>
        </p:spPr>
        <p:txBody>
          <a:bodyPr anchorCtr="0" anchor="t" bIns="91425" lIns="91425" rIns="91425" tIns="91425">
            <a:noAutofit/>
          </a:bodyPr>
          <a:lstStyle/>
          <a:p>
            <a:pPr rtl="0">
              <a:spcBef>
                <a:spcPts val="0"/>
              </a:spcBef>
              <a:buNone/>
            </a:pPr>
            <a:r>
              <a:rPr lang="en" sz="1100"/>
              <a:t>The system diagram represents the flow of events within the application, according to the user’s perspective. A user, when interacting with the application will first be shown the view, which contains the interface for the user to interact with. Users interact with the application using the GUI which is bound to the controller, which delegates actions between the model and the view. After the controller sends the user action to the model, the model sends the response back to the view through the controller. In this case, the model is separate from the actual application, as it is a database.</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t/>
            </a:r>
            <a:endParaRPr/>
          </a:p>
        </p:txBody>
      </p:sp>
      <p:sp>
        <p:nvSpPr>
          <p:cNvPr id="101" name="Shape 101"/>
          <p:cNvSpPr txBox="1"/>
          <p:nvPr>
            <p:ph idx="1" type="body"/>
          </p:nvPr>
        </p:nvSpPr>
        <p:spPr>
          <a:xfrm>
            <a:off x="471900" y="1919075"/>
            <a:ext cx="8222100" cy="27102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
              <a:t>Task Set Diagram (GUI)</a:t>
            </a:r>
          </a:p>
        </p:txBody>
      </p:sp>
      <p:pic>
        <p:nvPicPr>
          <p:cNvPr id="107" name="Shape 107"/>
          <p:cNvPicPr preferRelativeResize="0"/>
          <p:nvPr/>
        </p:nvPicPr>
        <p:blipFill>
          <a:blip r:embed="rId3">
            <a:alphaModFix/>
          </a:blip>
          <a:stretch>
            <a:fillRect/>
          </a:stretch>
        </p:blipFill>
        <p:spPr>
          <a:xfrm>
            <a:off x="618637" y="2208107"/>
            <a:ext cx="2269826" cy="2169382"/>
          </a:xfrm>
          <a:prstGeom prst="rect">
            <a:avLst/>
          </a:prstGeom>
          <a:noFill/>
          <a:ln>
            <a:noFill/>
          </a:ln>
        </p:spPr>
      </p:pic>
      <p:pic>
        <p:nvPicPr>
          <p:cNvPr id="108" name="Shape 108"/>
          <p:cNvPicPr preferRelativeResize="0"/>
          <p:nvPr/>
        </p:nvPicPr>
        <p:blipFill>
          <a:blip r:embed="rId4">
            <a:alphaModFix/>
          </a:blip>
          <a:stretch>
            <a:fillRect/>
          </a:stretch>
        </p:blipFill>
        <p:spPr>
          <a:xfrm>
            <a:off x="3285276" y="2112931"/>
            <a:ext cx="2595344" cy="2414683"/>
          </a:xfrm>
          <a:prstGeom prst="rect">
            <a:avLst/>
          </a:prstGeom>
          <a:noFill/>
          <a:ln>
            <a:noFill/>
          </a:ln>
        </p:spPr>
      </p:pic>
      <p:pic>
        <p:nvPicPr>
          <p:cNvPr id="109" name="Shape 109"/>
          <p:cNvPicPr preferRelativeResize="0"/>
          <p:nvPr/>
        </p:nvPicPr>
        <p:blipFill>
          <a:blip r:embed="rId5">
            <a:alphaModFix/>
          </a:blip>
          <a:stretch>
            <a:fillRect/>
          </a:stretch>
        </p:blipFill>
        <p:spPr>
          <a:xfrm>
            <a:off x="6359081" y="2641212"/>
            <a:ext cx="2111466" cy="130316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
              <a:t>Task Set Diagram (GUI) Continue</a:t>
            </a:r>
          </a:p>
        </p:txBody>
      </p:sp>
      <p:pic>
        <p:nvPicPr>
          <p:cNvPr id="115" name="Shape 115"/>
          <p:cNvPicPr preferRelativeResize="0"/>
          <p:nvPr/>
        </p:nvPicPr>
        <p:blipFill>
          <a:blip r:embed="rId3">
            <a:alphaModFix/>
          </a:blip>
          <a:stretch>
            <a:fillRect/>
          </a:stretch>
        </p:blipFill>
        <p:spPr>
          <a:xfrm>
            <a:off x="1341900" y="2507426"/>
            <a:ext cx="2514867" cy="1814524"/>
          </a:xfrm>
          <a:prstGeom prst="rect">
            <a:avLst/>
          </a:prstGeom>
          <a:noFill/>
          <a:ln>
            <a:noFill/>
          </a:ln>
        </p:spPr>
      </p:pic>
      <p:pic>
        <p:nvPicPr>
          <p:cNvPr id="116" name="Shape 116"/>
          <p:cNvPicPr preferRelativeResize="0"/>
          <p:nvPr/>
        </p:nvPicPr>
        <p:blipFill>
          <a:blip r:embed="rId4">
            <a:alphaModFix/>
          </a:blip>
          <a:stretch>
            <a:fillRect/>
          </a:stretch>
        </p:blipFill>
        <p:spPr>
          <a:xfrm>
            <a:off x="5650728" y="2543274"/>
            <a:ext cx="2862696" cy="17428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