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23951-AB15-411C-966B-D80ADA1C8ABB}" v="560" dt="2020-09-03T22:26:4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2073A-97A8-4CCB-8B44-071F3BD27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A7D218-0E71-4189-B31F-65BC4CE88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Jefferson, IA; about 45 miles west of Ames</a:t>
          </a:r>
        </a:p>
      </dgm:t>
    </dgm:pt>
    <dgm:pt modelId="{68385B0C-21B1-4295-AA6D-FAA91AB924FA}" type="parTrans" cxnId="{95E01B2C-2BB6-477E-A655-0CE85CB3068D}">
      <dgm:prSet/>
      <dgm:spPr/>
      <dgm:t>
        <a:bodyPr/>
        <a:lstStyle/>
        <a:p>
          <a:endParaRPr lang="en-US"/>
        </a:p>
      </dgm:t>
    </dgm:pt>
    <dgm:pt modelId="{C0725893-90A2-4E4D-BF17-09CFE9BF91D1}" type="sibTrans" cxnId="{95E01B2C-2BB6-477E-A655-0CE85CB3068D}">
      <dgm:prSet/>
      <dgm:spPr/>
      <dgm:t>
        <a:bodyPr/>
        <a:lstStyle/>
        <a:p>
          <a:endParaRPr lang="en-US"/>
        </a:p>
      </dgm:t>
    </dgm:pt>
    <dgm:pt modelId="{F8E96D23-6F7F-430B-A25D-23CBF4AB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Senior at Iowa, majoring in Statistics &amp; Mathematics</a:t>
          </a:r>
        </a:p>
      </dgm:t>
    </dgm:pt>
    <dgm:pt modelId="{224D0D4D-8428-441B-B402-CD331AEAA892}" type="parTrans" cxnId="{EAF11EDC-9E02-4435-8778-36288C45ECC4}">
      <dgm:prSet/>
      <dgm:spPr/>
      <dgm:t>
        <a:bodyPr/>
        <a:lstStyle/>
        <a:p>
          <a:endParaRPr lang="en-US"/>
        </a:p>
      </dgm:t>
    </dgm:pt>
    <dgm:pt modelId="{6B305C8F-F0EC-4535-BAB6-1C8D68B591EE}" type="sibTrans" cxnId="{EAF11EDC-9E02-4435-8778-36288C45ECC4}">
      <dgm:prSet/>
      <dgm:spPr/>
      <dgm:t>
        <a:bodyPr/>
        <a:lstStyle/>
        <a:p>
          <a:endParaRPr lang="en-US"/>
        </a:p>
      </dgm:t>
    </dgm:pt>
    <dgm:pt modelId="{BB2C50E6-1738-4E35-A35C-B6536C8A2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 Women's Basketball Manager plus a member of a handful of student organizations</a:t>
          </a:r>
        </a:p>
      </dgm:t>
    </dgm:pt>
    <dgm:pt modelId="{61D23837-211C-4FBE-AF0C-3A35B4F85955}" type="parTrans" cxnId="{EACB0A59-C016-4E99-B195-97CAFFB22523}">
      <dgm:prSet/>
      <dgm:spPr/>
      <dgm:t>
        <a:bodyPr/>
        <a:lstStyle/>
        <a:p>
          <a:endParaRPr lang="en-US"/>
        </a:p>
      </dgm:t>
    </dgm:pt>
    <dgm:pt modelId="{3BF928CF-3ED0-43B7-A803-E890CA7D4CA1}" type="sibTrans" cxnId="{EACB0A59-C016-4E99-B195-97CAFFB22523}">
      <dgm:prSet/>
      <dgm:spPr/>
      <dgm:t>
        <a:bodyPr/>
        <a:lstStyle/>
        <a:p>
          <a:endParaRPr lang="en-US"/>
        </a:p>
      </dgm:t>
    </dgm:pt>
    <dgm:pt modelId="{ECCFF29B-8A32-46AF-BE46-F4795536A395}" type="pres">
      <dgm:prSet presAssocID="{8912073A-97A8-4CCB-8B44-071F3BD27A07}" presName="root" presStyleCnt="0">
        <dgm:presLayoutVars>
          <dgm:dir/>
          <dgm:resizeHandles val="exact"/>
        </dgm:presLayoutVars>
      </dgm:prSet>
      <dgm:spPr/>
    </dgm:pt>
    <dgm:pt modelId="{3E8454FF-9AB7-440F-8F78-3BDC77AAAED7}" type="pres">
      <dgm:prSet presAssocID="{BBA7D218-0E71-4189-B31F-65BC4CE88852}" presName="compNode" presStyleCnt="0"/>
      <dgm:spPr/>
    </dgm:pt>
    <dgm:pt modelId="{B355DE01-7E45-4954-B81B-1A23E6F9D858}" type="pres">
      <dgm:prSet presAssocID="{BBA7D218-0E71-4189-B31F-65BC4CE88852}" presName="bgRect" presStyleLbl="bgShp" presStyleIdx="0" presStyleCnt="3"/>
      <dgm:spPr/>
    </dgm:pt>
    <dgm:pt modelId="{3540F37A-81ED-4D79-BEB3-1A5BCB22FD8F}" type="pres">
      <dgm:prSet presAssocID="{BBA7D218-0E71-4189-B31F-65BC4CE88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1EE4B5-1654-4FBC-B77C-A97A8A80C69B}" type="pres">
      <dgm:prSet presAssocID="{BBA7D218-0E71-4189-B31F-65BC4CE88852}" presName="spaceRect" presStyleCnt="0"/>
      <dgm:spPr/>
    </dgm:pt>
    <dgm:pt modelId="{36D4B4B3-E09A-47D9-9548-20250C74780A}" type="pres">
      <dgm:prSet presAssocID="{BBA7D218-0E71-4189-B31F-65BC4CE88852}" presName="parTx" presStyleLbl="revTx" presStyleIdx="0" presStyleCnt="3">
        <dgm:presLayoutVars>
          <dgm:chMax val="0"/>
          <dgm:chPref val="0"/>
        </dgm:presLayoutVars>
      </dgm:prSet>
      <dgm:spPr/>
    </dgm:pt>
    <dgm:pt modelId="{1D14537F-2876-4840-A54D-A6C822027C98}" type="pres">
      <dgm:prSet presAssocID="{C0725893-90A2-4E4D-BF17-09CFE9BF91D1}" presName="sibTrans" presStyleCnt="0"/>
      <dgm:spPr/>
    </dgm:pt>
    <dgm:pt modelId="{1E979251-F7F0-4E1A-A400-AC30D4384653}" type="pres">
      <dgm:prSet presAssocID="{F8E96D23-6F7F-430B-A25D-23CBF4ABAF3B}" presName="compNode" presStyleCnt="0"/>
      <dgm:spPr/>
    </dgm:pt>
    <dgm:pt modelId="{109C6435-F2A5-428A-A73D-21C5B08F3D0D}" type="pres">
      <dgm:prSet presAssocID="{F8E96D23-6F7F-430B-A25D-23CBF4ABAF3B}" presName="bgRect" presStyleLbl="bgShp" presStyleIdx="1" presStyleCnt="3"/>
      <dgm:spPr/>
    </dgm:pt>
    <dgm:pt modelId="{018799FF-C85E-4281-AE85-79D40E304348}" type="pres">
      <dgm:prSet presAssocID="{F8E96D23-6F7F-430B-A25D-23CBF4ABAF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C32695-C2CD-4E32-9719-89EF252E8C32}" type="pres">
      <dgm:prSet presAssocID="{F8E96D23-6F7F-430B-A25D-23CBF4ABAF3B}" presName="spaceRect" presStyleCnt="0"/>
      <dgm:spPr/>
    </dgm:pt>
    <dgm:pt modelId="{13C04080-098A-4C0E-A7A4-C38FA28AF3EB}" type="pres">
      <dgm:prSet presAssocID="{F8E96D23-6F7F-430B-A25D-23CBF4ABAF3B}" presName="parTx" presStyleLbl="revTx" presStyleIdx="1" presStyleCnt="3">
        <dgm:presLayoutVars>
          <dgm:chMax val="0"/>
          <dgm:chPref val="0"/>
        </dgm:presLayoutVars>
      </dgm:prSet>
      <dgm:spPr/>
    </dgm:pt>
    <dgm:pt modelId="{4719F984-7CCB-4B15-B8A2-399259ACD0D0}" type="pres">
      <dgm:prSet presAssocID="{6B305C8F-F0EC-4535-BAB6-1C8D68B591EE}" presName="sibTrans" presStyleCnt="0"/>
      <dgm:spPr/>
    </dgm:pt>
    <dgm:pt modelId="{C46A0F2A-C824-4111-8D63-11085C73EC52}" type="pres">
      <dgm:prSet presAssocID="{BB2C50E6-1738-4E35-A35C-B6536C8A21D0}" presName="compNode" presStyleCnt="0"/>
      <dgm:spPr/>
    </dgm:pt>
    <dgm:pt modelId="{180AB08D-4E83-4D89-8D68-7DBD0E90B856}" type="pres">
      <dgm:prSet presAssocID="{BB2C50E6-1738-4E35-A35C-B6536C8A21D0}" presName="bgRect" presStyleLbl="bgShp" presStyleIdx="2" presStyleCnt="3"/>
      <dgm:spPr/>
    </dgm:pt>
    <dgm:pt modelId="{A897BC04-9BE9-4302-BBB6-800B5E74DD1D}" type="pres">
      <dgm:prSet presAssocID="{BB2C50E6-1738-4E35-A35C-B6536C8A2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7AB57E0-AD2C-46FA-8318-26E0A99B9D0A}" type="pres">
      <dgm:prSet presAssocID="{BB2C50E6-1738-4E35-A35C-B6536C8A21D0}" presName="spaceRect" presStyleCnt="0"/>
      <dgm:spPr/>
    </dgm:pt>
    <dgm:pt modelId="{3810954E-9EFC-4820-96BB-9766B53DDAD9}" type="pres">
      <dgm:prSet presAssocID="{BB2C50E6-1738-4E35-A35C-B6536C8A2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BC5A0B-BF7C-443C-B316-6D9038E447D0}" type="presOf" srcId="{BBA7D218-0E71-4189-B31F-65BC4CE88852}" destId="{36D4B4B3-E09A-47D9-9548-20250C74780A}" srcOrd="0" destOrd="0" presId="urn:microsoft.com/office/officeart/2018/2/layout/IconVerticalSolidList"/>
    <dgm:cxn modelId="{95E01B2C-2BB6-477E-A655-0CE85CB3068D}" srcId="{8912073A-97A8-4CCB-8B44-071F3BD27A07}" destId="{BBA7D218-0E71-4189-B31F-65BC4CE88852}" srcOrd="0" destOrd="0" parTransId="{68385B0C-21B1-4295-AA6D-FAA91AB924FA}" sibTransId="{C0725893-90A2-4E4D-BF17-09CFE9BF91D1}"/>
    <dgm:cxn modelId="{EFC64C4B-6606-4517-81F4-239B9EDD04F1}" type="presOf" srcId="{F8E96D23-6F7F-430B-A25D-23CBF4ABAF3B}" destId="{13C04080-098A-4C0E-A7A4-C38FA28AF3EB}" srcOrd="0" destOrd="0" presId="urn:microsoft.com/office/officeart/2018/2/layout/IconVerticalSolidList"/>
    <dgm:cxn modelId="{EACB0A59-C016-4E99-B195-97CAFFB22523}" srcId="{8912073A-97A8-4CCB-8B44-071F3BD27A07}" destId="{BB2C50E6-1738-4E35-A35C-B6536C8A21D0}" srcOrd="2" destOrd="0" parTransId="{61D23837-211C-4FBE-AF0C-3A35B4F85955}" sibTransId="{3BF928CF-3ED0-43B7-A803-E890CA7D4CA1}"/>
    <dgm:cxn modelId="{016B8ECF-69BA-4579-ACE8-688B7659A29D}" type="presOf" srcId="{8912073A-97A8-4CCB-8B44-071F3BD27A07}" destId="{ECCFF29B-8A32-46AF-BE46-F4795536A395}" srcOrd="0" destOrd="0" presId="urn:microsoft.com/office/officeart/2018/2/layout/IconVerticalSolidList"/>
    <dgm:cxn modelId="{EAF11EDC-9E02-4435-8778-36288C45ECC4}" srcId="{8912073A-97A8-4CCB-8B44-071F3BD27A07}" destId="{F8E96D23-6F7F-430B-A25D-23CBF4ABAF3B}" srcOrd="1" destOrd="0" parTransId="{224D0D4D-8428-441B-B402-CD331AEAA892}" sibTransId="{6B305C8F-F0EC-4535-BAB6-1C8D68B591EE}"/>
    <dgm:cxn modelId="{210934FE-9848-4317-B858-62ACBBCCA7F5}" type="presOf" srcId="{BB2C50E6-1738-4E35-A35C-B6536C8A21D0}" destId="{3810954E-9EFC-4820-96BB-9766B53DDAD9}" srcOrd="0" destOrd="0" presId="urn:microsoft.com/office/officeart/2018/2/layout/IconVerticalSolidList"/>
    <dgm:cxn modelId="{7453BEAF-1EA4-4EB0-942E-98C23091680A}" type="presParOf" srcId="{ECCFF29B-8A32-46AF-BE46-F4795536A395}" destId="{3E8454FF-9AB7-440F-8F78-3BDC77AAAED7}" srcOrd="0" destOrd="0" presId="urn:microsoft.com/office/officeart/2018/2/layout/IconVerticalSolidList"/>
    <dgm:cxn modelId="{EFE1FE4E-B749-4C92-8D52-78E391F992AB}" type="presParOf" srcId="{3E8454FF-9AB7-440F-8F78-3BDC77AAAED7}" destId="{B355DE01-7E45-4954-B81B-1A23E6F9D858}" srcOrd="0" destOrd="0" presId="urn:microsoft.com/office/officeart/2018/2/layout/IconVerticalSolidList"/>
    <dgm:cxn modelId="{B785B6FB-8355-417B-8D1A-F051621AA3AB}" type="presParOf" srcId="{3E8454FF-9AB7-440F-8F78-3BDC77AAAED7}" destId="{3540F37A-81ED-4D79-BEB3-1A5BCB22FD8F}" srcOrd="1" destOrd="0" presId="urn:microsoft.com/office/officeart/2018/2/layout/IconVerticalSolidList"/>
    <dgm:cxn modelId="{B4239E16-262E-429D-B976-5055E4E91DBD}" type="presParOf" srcId="{3E8454FF-9AB7-440F-8F78-3BDC77AAAED7}" destId="{A31EE4B5-1654-4FBC-B77C-A97A8A80C69B}" srcOrd="2" destOrd="0" presId="urn:microsoft.com/office/officeart/2018/2/layout/IconVerticalSolidList"/>
    <dgm:cxn modelId="{44CCCE76-2FF9-441F-ADB3-4549B7CFFBFF}" type="presParOf" srcId="{3E8454FF-9AB7-440F-8F78-3BDC77AAAED7}" destId="{36D4B4B3-E09A-47D9-9548-20250C74780A}" srcOrd="3" destOrd="0" presId="urn:microsoft.com/office/officeart/2018/2/layout/IconVerticalSolidList"/>
    <dgm:cxn modelId="{82409BA1-2B23-4E30-845D-A739951B2CB6}" type="presParOf" srcId="{ECCFF29B-8A32-46AF-BE46-F4795536A395}" destId="{1D14537F-2876-4840-A54D-A6C822027C98}" srcOrd="1" destOrd="0" presId="urn:microsoft.com/office/officeart/2018/2/layout/IconVerticalSolidList"/>
    <dgm:cxn modelId="{CFEF81D7-A03F-4900-80B0-038B4CC8E49B}" type="presParOf" srcId="{ECCFF29B-8A32-46AF-BE46-F4795536A395}" destId="{1E979251-F7F0-4E1A-A400-AC30D4384653}" srcOrd="2" destOrd="0" presId="urn:microsoft.com/office/officeart/2018/2/layout/IconVerticalSolidList"/>
    <dgm:cxn modelId="{45FF7B83-907E-45F1-8239-17E625B77F1D}" type="presParOf" srcId="{1E979251-F7F0-4E1A-A400-AC30D4384653}" destId="{109C6435-F2A5-428A-A73D-21C5B08F3D0D}" srcOrd="0" destOrd="0" presId="urn:microsoft.com/office/officeart/2018/2/layout/IconVerticalSolidList"/>
    <dgm:cxn modelId="{B87B09B2-13BD-4C59-98E9-D94542F64562}" type="presParOf" srcId="{1E979251-F7F0-4E1A-A400-AC30D4384653}" destId="{018799FF-C85E-4281-AE85-79D40E304348}" srcOrd="1" destOrd="0" presId="urn:microsoft.com/office/officeart/2018/2/layout/IconVerticalSolidList"/>
    <dgm:cxn modelId="{E451C9B9-CB7E-42F4-A846-74119821D60B}" type="presParOf" srcId="{1E979251-F7F0-4E1A-A400-AC30D4384653}" destId="{DBC32695-C2CD-4E32-9719-89EF252E8C32}" srcOrd="2" destOrd="0" presId="urn:microsoft.com/office/officeart/2018/2/layout/IconVerticalSolidList"/>
    <dgm:cxn modelId="{91571CDF-CF2E-48CA-A442-92C42C4988CA}" type="presParOf" srcId="{1E979251-F7F0-4E1A-A400-AC30D4384653}" destId="{13C04080-098A-4C0E-A7A4-C38FA28AF3EB}" srcOrd="3" destOrd="0" presId="urn:microsoft.com/office/officeart/2018/2/layout/IconVerticalSolidList"/>
    <dgm:cxn modelId="{7DCB593B-E4B2-4494-B9A2-C2249EA83545}" type="presParOf" srcId="{ECCFF29B-8A32-46AF-BE46-F4795536A395}" destId="{4719F984-7CCB-4B15-B8A2-399259ACD0D0}" srcOrd="3" destOrd="0" presId="urn:microsoft.com/office/officeart/2018/2/layout/IconVerticalSolidList"/>
    <dgm:cxn modelId="{B7ECE78C-EB2D-493D-B40D-29404DA57053}" type="presParOf" srcId="{ECCFF29B-8A32-46AF-BE46-F4795536A395}" destId="{C46A0F2A-C824-4111-8D63-11085C73EC52}" srcOrd="4" destOrd="0" presId="urn:microsoft.com/office/officeart/2018/2/layout/IconVerticalSolidList"/>
    <dgm:cxn modelId="{E1525909-1203-4F7A-9441-19DB613C5512}" type="presParOf" srcId="{C46A0F2A-C824-4111-8D63-11085C73EC52}" destId="{180AB08D-4E83-4D89-8D68-7DBD0E90B856}" srcOrd="0" destOrd="0" presId="urn:microsoft.com/office/officeart/2018/2/layout/IconVerticalSolidList"/>
    <dgm:cxn modelId="{59F9F5CC-E3EB-4BF9-8BB5-C136E3D97B91}" type="presParOf" srcId="{C46A0F2A-C824-4111-8D63-11085C73EC52}" destId="{A897BC04-9BE9-4302-BBB6-800B5E74DD1D}" srcOrd="1" destOrd="0" presId="urn:microsoft.com/office/officeart/2018/2/layout/IconVerticalSolidList"/>
    <dgm:cxn modelId="{FF9A1B57-6F51-4D00-95CD-3289C199726D}" type="presParOf" srcId="{C46A0F2A-C824-4111-8D63-11085C73EC52}" destId="{A7AB57E0-AD2C-46FA-8318-26E0A99B9D0A}" srcOrd="2" destOrd="0" presId="urn:microsoft.com/office/officeart/2018/2/layout/IconVerticalSolidList"/>
    <dgm:cxn modelId="{6D92A483-B13C-47A3-ACFC-40B6C07FF5DA}" type="presParOf" srcId="{C46A0F2A-C824-4111-8D63-11085C73EC52}" destId="{3810954E-9EFC-4820-96BB-9766B53DD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2073A-97A8-4CCB-8B44-071F3BD27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A7D218-0E71-4189-B31F-65BC4CE88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O'Fallon, MO; about 30 miles west of St. Louis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68385B0C-21B1-4295-AA6D-FAA91AB924FA}" type="parTrans" cxnId="{95E01B2C-2BB6-477E-A655-0CE85CB3068D}">
      <dgm:prSet/>
      <dgm:spPr/>
      <dgm:t>
        <a:bodyPr/>
        <a:lstStyle/>
        <a:p>
          <a:endParaRPr lang="en-US"/>
        </a:p>
      </dgm:t>
    </dgm:pt>
    <dgm:pt modelId="{C0725893-90A2-4E4D-BF17-09CFE9BF91D1}" type="sibTrans" cxnId="{95E01B2C-2BB6-477E-A655-0CE85CB3068D}">
      <dgm:prSet/>
      <dgm:spPr/>
      <dgm:t>
        <a:bodyPr/>
        <a:lstStyle/>
        <a:p>
          <a:endParaRPr lang="en-US"/>
        </a:p>
      </dgm:t>
    </dgm:pt>
    <dgm:pt modelId="{F8E96D23-6F7F-430B-A25D-23CBF4AB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Junior at Iowa, majoring in Informatics and Sports &amp; Recreation Management</a:t>
          </a:r>
        </a:p>
      </dgm:t>
    </dgm:pt>
    <dgm:pt modelId="{224D0D4D-8428-441B-B402-CD331AEAA892}" type="parTrans" cxnId="{EAF11EDC-9E02-4435-8778-36288C45ECC4}">
      <dgm:prSet/>
      <dgm:spPr/>
      <dgm:t>
        <a:bodyPr/>
        <a:lstStyle/>
        <a:p>
          <a:endParaRPr lang="en-US"/>
        </a:p>
      </dgm:t>
    </dgm:pt>
    <dgm:pt modelId="{6B305C8F-F0EC-4535-BAB6-1C8D68B591EE}" type="sibTrans" cxnId="{EAF11EDC-9E02-4435-8778-36288C45ECC4}">
      <dgm:prSet/>
      <dgm:spPr/>
      <dgm:t>
        <a:bodyPr/>
        <a:lstStyle/>
        <a:p>
          <a:endParaRPr lang="en-US"/>
        </a:p>
      </dgm:t>
    </dgm:pt>
    <dgm:pt modelId="{BB2C50E6-1738-4E35-A35C-B6536C8A2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Baseball Manager</a:t>
          </a:r>
        </a:p>
      </dgm:t>
    </dgm:pt>
    <dgm:pt modelId="{61D23837-211C-4FBE-AF0C-3A35B4F85955}" type="parTrans" cxnId="{EACB0A59-C016-4E99-B195-97CAFFB22523}">
      <dgm:prSet/>
      <dgm:spPr/>
      <dgm:t>
        <a:bodyPr/>
        <a:lstStyle/>
        <a:p>
          <a:endParaRPr lang="en-US"/>
        </a:p>
      </dgm:t>
    </dgm:pt>
    <dgm:pt modelId="{3BF928CF-3ED0-43B7-A803-E890CA7D4CA1}" type="sibTrans" cxnId="{EACB0A59-C016-4E99-B195-97CAFFB22523}">
      <dgm:prSet/>
      <dgm:spPr/>
      <dgm:t>
        <a:bodyPr/>
        <a:lstStyle/>
        <a:p>
          <a:endParaRPr lang="en-US"/>
        </a:p>
      </dgm:t>
    </dgm:pt>
    <dgm:pt modelId="{ECCFF29B-8A32-46AF-BE46-F4795536A395}" type="pres">
      <dgm:prSet presAssocID="{8912073A-97A8-4CCB-8B44-071F3BD27A07}" presName="root" presStyleCnt="0">
        <dgm:presLayoutVars>
          <dgm:dir/>
          <dgm:resizeHandles val="exact"/>
        </dgm:presLayoutVars>
      </dgm:prSet>
      <dgm:spPr/>
    </dgm:pt>
    <dgm:pt modelId="{3E8454FF-9AB7-440F-8F78-3BDC77AAAED7}" type="pres">
      <dgm:prSet presAssocID="{BBA7D218-0E71-4189-B31F-65BC4CE88852}" presName="compNode" presStyleCnt="0"/>
      <dgm:spPr/>
    </dgm:pt>
    <dgm:pt modelId="{B355DE01-7E45-4954-B81B-1A23E6F9D858}" type="pres">
      <dgm:prSet presAssocID="{BBA7D218-0E71-4189-B31F-65BC4CE88852}" presName="bgRect" presStyleLbl="bgShp" presStyleIdx="0" presStyleCnt="3"/>
      <dgm:spPr/>
    </dgm:pt>
    <dgm:pt modelId="{3540F37A-81ED-4D79-BEB3-1A5BCB22FD8F}" type="pres">
      <dgm:prSet presAssocID="{BBA7D218-0E71-4189-B31F-65BC4CE88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1EE4B5-1654-4FBC-B77C-A97A8A80C69B}" type="pres">
      <dgm:prSet presAssocID="{BBA7D218-0E71-4189-B31F-65BC4CE88852}" presName="spaceRect" presStyleCnt="0"/>
      <dgm:spPr/>
    </dgm:pt>
    <dgm:pt modelId="{36D4B4B3-E09A-47D9-9548-20250C74780A}" type="pres">
      <dgm:prSet presAssocID="{BBA7D218-0E71-4189-B31F-65BC4CE88852}" presName="parTx" presStyleLbl="revTx" presStyleIdx="0" presStyleCnt="3">
        <dgm:presLayoutVars>
          <dgm:chMax val="0"/>
          <dgm:chPref val="0"/>
        </dgm:presLayoutVars>
      </dgm:prSet>
      <dgm:spPr/>
    </dgm:pt>
    <dgm:pt modelId="{1D14537F-2876-4840-A54D-A6C822027C98}" type="pres">
      <dgm:prSet presAssocID="{C0725893-90A2-4E4D-BF17-09CFE9BF91D1}" presName="sibTrans" presStyleCnt="0"/>
      <dgm:spPr/>
    </dgm:pt>
    <dgm:pt modelId="{1E979251-F7F0-4E1A-A400-AC30D4384653}" type="pres">
      <dgm:prSet presAssocID="{F8E96D23-6F7F-430B-A25D-23CBF4ABAF3B}" presName="compNode" presStyleCnt="0"/>
      <dgm:spPr/>
    </dgm:pt>
    <dgm:pt modelId="{109C6435-F2A5-428A-A73D-21C5B08F3D0D}" type="pres">
      <dgm:prSet presAssocID="{F8E96D23-6F7F-430B-A25D-23CBF4ABAF3B}" presName="bgRect" presStyleLbl="bgShp" presStyleIdx="1" presStyleCnt="3"/>
      <dgm:spPr/>
    </dgm:pt>
    <dgm:pt modelId="{018799FF-C85E-4281-AE85-79D40E304348}" type="pres">
      <dgm:prSet presAssocID="{F8E96D23-6F7F-430B-A25D-23CBF4ABAF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C32695-C2CD-4E32-9719-89EF252E8C32}" type="pres">
      <dgm:prSet presAssocID="{F8E96D23-6F7F-430B-A25D-23CBF4ABAF3B}" presName="spaceRect" presStyleCnt="0"/>
      <dgm:spPr/>
    </dgm:pt>
    <dgm:pt modelId="{13C04080-098A-4C0E-A7A4-C38FA28AF3EB}" type="pres">
      <dgm:prSet presAssocID="{F8E96D23-6F7F-430B-A25D-23CBF4ABAF3B}" presName="parTx" presStyleLbl="revTx" presStyleIdx="1" presStyleCnt="3">
        <dgm:presLayoutVars>
          <dgm:chMax val="0"/>
          <dgm:chPref val="0"/>
        </dgm:presLayoutVars>
      </dgm:prSet>
      <dgm:spPr/>
    </dgm:pt>
    <dgm:pt modelId="{4719F984-7CCB-4B15-B8A2-399259ACD0D0}" type="pres">
      <dgm:prSet presAssocID="{6B305C8F-F0EC-4535-BAB6-1C8D68B591EE}" presName="sibTrans" presStyleCnt="0"/>
      <dgm:spPr/>
    </dgm:pt>
    <dgm:pt modelId="{C46A0F2A-C824-4111-8D63-11085C73EC52}" type="pres">
      <dgm:prSet presAssocID="{BB2C50E6-1738-4E35-A35C-B6536C8A21D0}" presName="compNode" presStyleCnt="0"/>
      <dgm:spPr/>
    </dgm:pt>
    <dgm:pt modelId="{180AB08D-4E83-4D89-8D68-7DBD0E90B856}" type="pres">
      <dgm:prSet presAssocID="{BB2C50E6-1738-4E35-A35C-B6536C8A21D0}" presName="bgRect" presStyleLbl="bgShp" presStyleIdx="2" presStyleCnt="3"/>
      <dgm:spPr/>
    </dgm:pt>
    <dgm:pt modelId="{A897BC04-9BE9-4302-BBB6-800B5E74DD1D}" type="pres">
      <dgm:prSet presAssocID="{BB2C50E6-1738-4E35-A35C-B6536C8A2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7AB57E0-AD2C-46FA-8318-26E0A99B9D0A}" type="pres">
      <dgm:prSet presAssocID="{BB2C50E6-1738-4E35-A35C-B6536C8A21D0}" presName="spaceRect" presStyleCnt="0"/>
      <dgm:spPr/>
    </dgm:pt>
    <dgm:pt modelId="{3810954E-9EFC-4820-96BB-9766B53DDAD9}" type="pres">
      <dgm:prSet presAssocID="{BB2C50E6-1738-4E35-A35C-B6536C8A2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BC5A0B-BF7C-443C-B316-6D9038E447D0}" type="presOf" srcId="{BBA7D218-0E71-4189-B31F-65BC4CE88852}" destId="{36D4B4B3-E09A-47D9-9548-20250C74780A}" srcOrd="0" destOrd="0" presId="urn:microsoft.com/office/officeart/2018/2/layout/IconVerticalSolidList"/>
    <dgm:cxn modelId="{95E01B2C-2BB6-477E-A655-0CE85CB3068D}" srcId="{8912073A-97A8-4CCB-8B44-071F3BD27A07}" destId="{BBA7D218-0E71-4189-B31F-65BC4CE88852}" srcOrd="0" destOrd="0" parTransId="{68385B0C-21B1-4295-AA6D-FAA91AB924FA}" sibTransId="{C0725893-90A2-4E4D-BF17-09CFE9BF91D1}"/>
    <dgm:cxn modelId="{EFC64C4B-6606-4517-81F4-239B9EDD04F1}" type="presOf" srcId="{F8E96D23-6F7F-430B-A25D-23CBF4ABAF3B}" destId="{13C04080-098A-4C0E-A7A4-C38FA28AF3EB}" srcOrd="0" destOrd="0" presId="urn:microsoft.com/office/officeart/2018/2/layout/IconVerticalSolidList"/>
    <dgm:cxn modelId="{EACB0A59-C016-4E99-B195-97CAFFB22523}" srcId="{8912073A-97A8-4CCB-8B44-071F3BD27A07}" destId="{BB2C50E6-1738-4E35-A35C-B6536C8A21D0}" srcOrd="2" destOrd="0" parTransId="{61D23837-211C-4FBE-AF0C-3A35B4F85955}" sibTransId="{3BF928CF-3ED0-43B7-A803-E890CA7D4CA1}"/>
    <dgm:cxn modelId="{016B8ECF-69BA-4579-ACE8-688B7659A29D}" type="presOf" srcId="{8912073A-97A8-4CCB-8B44-071F3BD27A07}" destId="{ECCFF29B-8A32-46AF-BE46-F4795536A395}" srcOrd="0" destOrd="0" presId="urn:microsoft.com/office/officeart/2018/2/layout/IconVerticalSolidList"/>
    <dgm:cxn modelId="{EAF11EDC-9E02-4435-8778-36288C45ECC4}" srcId="{8912073A-97A8-4CCB-8B44-071F3BD27A07}" destId="{F8E96D23-6F7F-430B-A25D-23CBF4ABAF3B}" srcOrd="1" destOrd="0" parTransId="{224D0D4D-8428-441B-B402-CD331AEAA892}" sibTransId="{6B305C8F-F0EC-4535-BAB6-1C8D68B591EE}"/>
    <dgm:cxn modelId="{210934FE-9848-4317-B858-62ACBBCCA7F5}" type="presOf" srcId="{BB2C50E6-1738-4E35-A35C-B6536C8A21D0}" destId="{3810954E-9EFC-4820-96BB-9766B53DDAD9}" srcOrd="0" destOrd="0" presId="urn:microsoft.com/office/officeart/2018/2/layout/IconVerticalSolidList"/>
    <dgm:cxn modelId="{7453BEAF-1EA4-4EB0-942E-98C23091680A}" type="presParOf" srcId="{ECCFF29B-8A32-46AF-BE46-F4795536A395}" destId="{3E8454FF-9AB7-440F-8F78-3BDC77AAAED7}" srcOrd="0" destOrd="0" presId="urn:microsoft.com/office/officeart/2018/2/layout/IconVerticalSolidList"/>
    <dgm:cxn modelId="{EFE1FE4E-B749-4C92-8D52-78E391F992AB}" type="presParOf" srcId="{3E8454FF-9AB7-440F-8F78-3BDC77AAAED7}" destId="{B355DE01-7E45-4954-B81B-1A23E6F9D858}" srcOrd="0" destOrd="0" presId="urn:microsoft.com/office/officeart/2018/2/layout/IconVerticalSolidList"/>
    <dgm:cxn modelId="{B785B6FB-8355-417B-8D1A-F051621AA3AB}" type="presParOf" srcId="{3E8454FF-9AB7-440F-8F78-3BDC77AAAED7}" destId="{3540F37A-81ED-4D79-BEB3-1A5BCB22FD8F}" srcOrd="1" destOrd="0" presId="urn:microsoft.com/office/officeart/2018/2/layout/IconVerticalSolidList"/>
    <dgm:cxn modelId="{B4239E16-262E-429D-B976-5055E4E91DBD}" type="presParOf" srcId="{3E8454FF-9AB7-440F-8F78-3BDC77AAAED7}" destId="{A31EE4B5-1654-4FBC-B77C-A97A8A80C69B}" srcOrd="2" destOrd="0" presId="urn:microsoft.com/office/officeart/2018/2/layout/IconVerticalSolidList"/>
    <dgm:cxn modelId="{44CCCE76-2FF9-441F-ADB3-4549B7CFFBFF}" type="presParOf" srcId="{3E8454FF-9AB7-440F-8F78-3BDC77AAAED7}" destId="{36D4B4B3-E09A-47D9-9548-20250C74780A}" srcOrd="3" destOrd="0" presId="urn:microsoft.com/office/officeart/2018/2/layout/IconVerticalSolidList"/>
    <dgm:cxn modelId="{82409BA1-2B23-4E30-845D-A739951B2CB6}" type="presParOf" srcId="{ECCFF29B-8A32-46AF-BE46-F4795536A395}" destId="{1D14537F-2876-4840-A54D-A6C822027C98}" srcOrd="1" destOrd="0" presId="urn:microsoft.com/office/officeart/2018/2/layout/IconVerticalSolidList"/>
    <dgm:cxn modelId="{CFEF81D7-A03F-4900-80B0-038B4CC8E49B}" type="presParOf" srcId="{ECCFF29B-8A32-46AF-BE46-F4795536A395}" destId="{1E979251-F7F0-4E1A-A400-AC30D4384653}" srcOrd="2" destOrd="0" presId="urn:microsoft.com/office/officeart/2018/2/layout/IconVerticalSolidList"/>
    <dgm:cxn modelId="{45FF7B83-907E-45F1-8239-17E625B77F1D}" type="presParOf" srcId="{1E979251-F7F0-4E1A-A400-AC30D4384653}" destId="{109C6435-F2A5-428A-A73D-21C5B08F3D0D}" srcOrd="0" destOrd="0" presId="urn:microsoft.com/office/officeart/2018/2/layout/IconVerticalSolidList"/>
    <dgm:cxn modelId="{B87B09B2-13BD-4C59-98E9-D94542F64562}" type="presParOf" srcId="{1E979251-F7F0-4E1A-A400-AC30D4384653}" destId="{018799FF-C85E-4281-AE85-79D40E304348}" srcOrd="1" destOrd="0" presId="urn:microsoft.com/office/officeart/2018/2/layout/IconVerticalSolidList"/>
    <dgm:cxn modelId="{E451C9B9-CB7E-42F4-A846-74119821D60B}" type="presParOf" srcId="{1E979251-F7F0-4E1A-A400-AC30D4384653}" destId="{DBC32695-C2CD-4E32-9719-89EF252E8C32}" srcOrd="2" destOrd="0" presId="urn:microsoft.com/office/officeart/2018/2/layout/IconVerticalSolidList"/>
    <dgm:cxn modelId="{91571CDF-CF2E-48CA-A442-92C42C4988CA}" type="presParOf" srcId="{1E979251-F7F0-4E1A-A400-AC30D4384653}" destId="{13C04080-098A-4C0E-A7A4-C38FA28AF3EB}" srcOrd="3" destOrd="0" presId="urn:microsoft.com/office/officeart/2018/2/layout/IconVerticalSolidList"/>
    <dgm:cxn modelId="{7DCB593B-E4B2-4494-B9A2-C2249EA83545}" type="presParOf" srcId="{ECCFF29B-8A32-46AF-BE46-F4795536A395}" destId="{4719F984-7CCB-4B15-B8A2-399259ACD0D0}" srcOrd="3" destOrd="0" presId="urn:microsoft.com/office/officeart/2018/2/layout/IconVerticalSolidList"/>
    <dgm:cxn modelId="{B7ECE78C-EB2D-493D-B40D-29404DA57053}" type="presParOf" srcId="{ECCFF29B-8A32-46AF-BE46-F4795536A395}" destId="{C46A0F2A-C824-4111-8D63-11085C73EC52}" srcOrd="4" destOrd="0" presId="urn:microsoft.com/office/officeart/2018/2/layout/IconVerticalSolidList"/>
    <dgm:cxn modelId="{E1525909-1203-4F7A-9441-19DB613C5512}" type="presParOf" srcId="{C46A0F2A-C824-4111-8D63-11085C73EC52}" destId="{180AB08D-4E83-4D89-8D68-7DBD0E90B856}" srcOrd="0" destOrd="0" presId="urn:microsoft.com/office/officeart/2018/2/layout/IconVerticalSolidList"/>
    <dgm:cxn modelId="{59F9F5CC-E3EB-4BF9-8BB5-C136E3D97B91}" type="presParOf" srcId="{C46A0F2A-C824-4111-8D63-11085C73EC52}" destId="{A897BC04-9BE9-4302-BBB6-800B5E74DD1D}" srcOrd="1" destOrd="0" presId="urn:microsoft.com/office/officeart/2018/2/layout/IconVerticalSolidList"/>
    <dgm:cxn modelId="{FF9A1B57-6F51-4D00-95CD-3289C199726D}" type="presParOf" srcId="{C46A0F2A-C824-4111-8D63-11085C73EC52}" destId="{A7AB57E0-AD2C-46FA-8318-26E0A99B9D0A}" srcOrd="2" destOrd="0" presId="urn:microsoft.com/office/officeart/2018/2/layout/IconVerticalSolidList"/>
    <dgm:cxn modelId="{6D92A483-B13C-47A3-ACFC-40B6C07FF5DA}" type="presParOf" srcId="{C46A0F2A-C824-4111-8D63-11085C73EC52}" destId="{3810954E-9EFC-4820-96BB-9766B53DD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4B15C-74F8-4E25-A323-117CADED2E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A69FE4-8524-46D6-82CF-B925E07BFE1D}">
      <dgm:prSet/>
      <dgm:spPr/>
      <dgm:t>
        <a:bodyPr/>
        <a:lstStyle/>
        <a:p>
          <a:r>
            <a:rPr lang="en-US" dirty="0"/>
            <a:t>Introduce articles, twitter icons, or video clips that demonstrate an alternative thinking on sports that we can then discuss as a group what we thought individually</a:t>
          </a:r>
        </a:p>
      </dgm:t>
    </dgm:pt>
    <dgm:pt modelId="{E9B06343-43A6-438E-918D-7D8C596A6059}" type="parTrans" cxnId="{D86BDCF5-7E78-41C9-98CC-D518CF481257}">
      <dgm:prSet/>
      <dgm:spPr/>
      <dgm:t>
        <a:bodyPr/>
        <a:lstStyle/>
        <a:p>
          <a:endParaRPr lang="en-US"/>
        </a:p>
      </dgm:t>
    </dgm:pt>
    <dgm:pt modelId="{6298542B-C39C-4353-A85A-2E508584BE39}" type="sibTrans" cxnId="{D86BDCF5-7E78-41C9-98CC-D518CF481257}">
      <dgm:prSet/>
      <dgm:spPr/>
      <dgm:t>
        <a:bodyPr/>
        <a:lstStyle/>
        <a:p>
          <a:endParaRPr lang="en-US"/>
        </a:p>
      </dgm:t>
    </dgm:pt>
    <dgm:pt modelId="{7B9468B4-4581-484A-9BAA-F0F8292C7FE0}">
      <dgm:prSet/>
      <dgm:spPr/>
      <dgm:t>
        <a:bodyPr/>
        <a:lstStyle/>
        <a:p>
          <a:pPr rtl="0"/>
          <a:r>
            <a:rPr lang="en-US" dirty="0"/>
            <a:t>Import and manipulate data</a:t>
          </a:r>
          <a:r>
            <a:rPr lang="en-US" dirty="0">
              <a:latin typeface="Century Gothic" panose="020B0502020202020204"/>
            </a:rPr>
            <a:t> to make insightful visualizations. Learn how to</a:t>
          </a:r>
          <a:r>
            <a:rPr lang="en-US" dirty="0"/>
            <a:t> build machine learning models to</a:t>
          </a:r>
          <a:r>
            <a:rPr lang="en-US" dirty="0">
              <a:latin typeface="Century Gothic" panose="020B0502020202020204"/>
            </a:rPr>
            <a:t> predict or classify a desired variable.</a:t>
          </a:r>
          <a:endParaRPr lang="en-US" dirty="0"/>
        </a:p>
      </dgm:t>
    </dgm:pt>
    <dgm:pt modelId="{D841A6F5-2750-40DC-B94B-C2D829D2C119}" type="parTrans" cxnId="{FD1FADD9-4943-474D-BF25-505755C713F8}">
      <dgm:prSet/>
      <dgm:spPr/>
      <dgm:t>
        <a:bodyPr/>
        <a:lstStyle/>
        <a:p>
          <a:endParaRPr lang="en-US"/>
        </a:p>
      </dgm:t>
    </dgm:pt>
    <dgm:pt modelId="{6120D707-0E66-41B8-BF6A-02DB9E5689E0}" type="sibTrans" cxnId="{FD1FADD9-4943-474D-BF25-505755C713F8}">
      <dgm:prSet/>
      <dgm:spPr/>
      <dgm:t>
        <a:bodyPr/>
        <a:lstStyle/>
        <a:p>
          <a:endParaRPr lang="en-US"/>
        </a:p>
      </dgm:t>
    </dgm:pt>
    <dgm:pt modelId="{01C73B9E-5763-44C5-B5BD-43A90CDC0241}">
      <dgm:prSet/>
      <dgm:spPr/>
      <dgm:t>
        <a:bodyPr/>
        <a:lstStyle/>
        <a:p>
          <a:r>
            <a:rPr lang="en-US" dirty="0"/>
            <a:t>Create a project to either predict the amount of a continuous variable or classify a discrete variable based off various features. </a:t>
          </a:r>
        </a:p>
      </dgm:t>
    </dgm:pt>
    <dgm:pt modelId="{235F0C9B-44CA-4DA2-8A35-F38C2D1C6CFD}" type="parTrans" cxnId="{393B0AC9-9210-4450-BE9B-8F3091AF2588}">
      <dgm:prSet/>
      <dgm:spPr/>
      <dgm:t>
        <a:bodyPr/>
        <a:lstStyle/>
        <a:p>
          <a:endParaRPr lang="en-US"/>
        </a:p>
      </dgm:t>
    </dgm:pt>
    <dgm:pt modelId="{51E20B2F-7F55-4C28-A776-5C72659478FD}" type="sibTrans" cxnId="{393B0AC9-9210-4450-BE9B-8F3091AF2588}">
      <dgm:prSet/>
      <dgm:spPr/>
      <dgm:t>
        <a:bodyPr/>
        <a:lstStyle/>
        <a:p>
          <a:endParaRPr lang="en-US"/>
        </a:p>
      </dgm:t>
    </dgm:pt>
    <dgm:pt modelId="{B93BD954-2B63-4DAB-A2C9-5F0A3D810E7D}" type="pres">
      <dgm:prSet presAssocID="{4C84B15C-74F8-4E25-A323-117CADED2E75}" presName="root" presStyleCnt="0">
        <dgm:presLayoutVars>
          <dgm:dir/>
          <dgm:resizeHandles val="exact"/>
        </dgm:presLayoutVars>
      </dgm:prSet>
      <dgm:spPr/>
    </dgm:pt>
    <dgm:pt modelId="{F6649C93-1F22-4258-BD5F-CDBAE629311D}" type="pres">
      <dgm:prSet presAssocID="{64A69FE4-8524-46D6-82CF-B925E07BFE1D}" presName="compNode" presStyleCnt="0"/>
      <dgm:spPr/>
    </dgm:pt>
    <dgm:pt modelId="{4950360A-0210-4832-9E12-1586BBD04D43}" type="pres">
      <dgm:prSet presAssocID="{64A69FE4-8524-46D6-82CF-B925E07BFE1D}" presName="bgRect" presStyleLbl="bgShp" presStyleIdx="0" presStyleCnt="3"/>
      <dgm:spPr/>
    </dgm:pt>
    <dgm:pt modelId="{376ACC2F-5900-4223-96C8-3A2EAAF03043}" type="pres">
      <dgm:prSet presAssocID="{64A69FE4-8524-46D6-82CF-B925E07BFE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F1B084-06E3-41B6-AA45-4B187B9B4F3C}" type="pres">
      <dgm:prSet presAssocID="{64A69FE4-8524-46D6-82CF-B925E07BFE1D}" presName="spaceRect" presStyleCnt="0"/>
      <dgm:spPr/>
    </dgm:pt>
    <dgm:pt modelId="{F7B4373B-341B-4B13-B9F8-7E6479D40EF0}" type="pres">
      <dgm:prSet presAssocID="{64A69FE4-8524-46D6-82CF-B925E07BFE1D}" presName="parTx" presStyleLbl="revTx" presStyleIdx="0" presStyleCnt="3">
        <dgm:presLayoutVars>
          <dgm:chMax val="0"/>
          <dgm:chPref val="0"/>
        </dgm:presLayoutVars>
      </dgm:prSet>
      <dgm:spPr/>
    </dgm:pt>
    <dgm:pt modelId="{6115151E-58CD-4A97-A34D-3D95093406CC}" type="pres">
      <dgm:prSet presAssocID="{6298542B-C39C-4353-A85A-2E508584BE39}" presName="sibTrans" presStyleCnt="0"/>
      <dgm:spPr/>
    </dgm:pt>
    <dgm:pt modelId="{59AFC2F5-E465-4C6D-92A4-67C8A6AAC194}" type="pres">
      <dgm:prSet presAssocID="{7B9468B4-4581-484A-9BAA-F0F8292C7FE0}" presName="compNode" presStyleCnt="0"/>
      <dgm:spPr/>
    </dgm:pt>
    <dgm:pt modelId="{0E12D6DF-3CF0-43E3-BD05-763740D12B90}" type="pres">
      <dgm:prSet presAssocID="{7B9468B4-4581-484A-9BAA-F0F8292C7FE0}" presName="bgRect" presStyleLbl="bgShp" presStyleIdx="1" presStyleCnt="3"/>
      <dgm:spPr/>
    </dgm:pt>
    <dgm:pt modelId="{C6D565E0-9C1A-40AD-8248-AEEB84CF3ECB}" type="pres">
      <dgm:prSet presAssocID="{7B9468B4-4581-484A-9BAA-F0F8292C7F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A61A7D-CC22-440E-AEBB-E027A3951F8A}" type="pres">
      <dgm:prSet presAssocID="{7B9468B4-4581-484A-9BAA-F0F8292C7FE0}" presName="spaceRect" presStyleCnt="0"/>
      <dgm:spPr/>
    </dgm:pt>
    <dgm:pt modelId="{42C97387-EAEF-46F3-B27D-ED9872146E6F}" type="pres">
      <dgm:prSet presAssocID="{7B9468B4-4581-484A-9BAA-F0F8292C7FE0}" presName="parTx" presStyleLbl="revTx" presStyleIdx="1" presStyleCnt="3">
        <dgm:presLayoutVars>
          <dgm:chMax val="0"/>
          <dgm:chPref val="0"/>
        </dgm:presLayoutVars>
      </dgm:prSet>
      <dgm:spPr/>
    </dgm:pt>
    <dgm:pt modelId="{6D455637-3A44-40F8-9362-E0CBD732C09C}" type="pres">
      <dgm:prSet presAssocID="{6120D707-0E66-41B8-BF6A-02DB9E5689E0}" presName="sibTrans" presStyleCnt="0"/>
      <dgm:spPr/>
    </dgm:pt>
    <dgm:pt modelId="{90216460-ADDB-4B40-87F6-147B072D23B8}" type="pres">
      <dgm:prSet presAssocID="{01C73B9E-5763-44C5-B5BD-43A90CDC0241}" presName="compNode" presStyleCnt="0"/>
      <dgm:spPr/>
    </dgm:pt>
    <dgm:pt modelId="{59C96D24-75B8-4514-8509-31FB38B23807}" type="pres">
      <dgm:prSet presAssocID="{01C73B9E-5763-44C5-B5BD-43A90CDC0241}" presName="bgRect" presStyleLbl="bgShp" presStyleIdx="2" presStyleCnt="3"/>
      <dgm:spPr/>
    </dgm:pt>
    <dgm:pt modelId="{B563373C-0218-404A-BB28-11724CD73841}" type="pres">
      <dgm:prSet presAssocID="{01C73B9E-5763-44C5-B5BD-43A90CDC02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ECD8429-44C7-4070-BEA3-1E78035D8B1A}" type="pres">
      <dgm:prSet presAssocID="{01C73B9E-5763-44C5-B5BD-43A90CDC0241}" presName="spaceRect" presStyleCnt="0"/>
      <dgm:spPr/>
    </dgm:pt>
    <dgm:pt modelId="{3951DBB7-8878-4CAD-89EB-46BC3275A557}" type="pres">
      <dgm:prSet presAssocID="{01C73B9E-5763-44C5-B5BD-43A90CDC02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79D141-7442-43A7-AFD2-F8462394B682}" type="presOf" srcId="{7B9468B4-4581-484A-9BAA-F0F8292C7FE0}" destId="{42C97387-EAEF-46F3-B27D-ED9872146E6F}" srcOrd="0" destOrd="0" presId="urn:microsoft.com/office/officeart/2018/2/layout/IconVerticalSolidList"/>
    <dgm:cxn modelId="{AE8F3798-CBC2-45A7-A479-D074C88216EF}" type="presOf" srcId="{01C73B9E-5763-44C5-B5BD-43A90CDC0241}" destId="{3951DBB7-8878-4CAD-89EB-46BC3275A557}" srcOrd="0" destOrd="0" presId="urn:microsoft.com/office/officeart/2018/2/layout/IconVerticalSolidList"/>
    <dgm:cxn modelId="{393B0AC9-9210-4450-BE9B-8F3091AF2588}" srcId="{4C84B15C-74F8-4E25-A323-117CADED2E75}" destId="{01C73B9E-5763-44C5-B5BD-43A90CDC0241}" srcOrd="2" destOrd="0" parTransId="{235F0C9B-44CA-4DA2-8A35-F38C2D1C6CFD}" sibTransId="{51E20B2F-7F55-4C28-A776-5C72659478FD}"/>
    <dgm:cxn modelId="{46168DD7-4AF6-4D5F-B669-8F0E926A7785}" type="presOf" srcId="{4C84B15C-74F8-4E25-A323-117CADED2E75}" destId="{B93BD954-2B63-4DAB-A2C9-5F0A3D810E7D}" srcOrd="0" destOrd="0" presId="urn:microsoft.com/office/officeart/2018/2/layout/IconVerticalSolidList"/>
    <dgm:cxn modelId="{FD1FADD9-4943-474D-BF25-505755C713F8}" srcId="{4C84B15C-74F8-4E25-A323-117CADED2E75}" destId="{7B9468B4-4581-484A-9BAA-F0F8292C7FE0}" srcOrd="1" destOrd="0" parTransId="{D841A6F5-2750-40DC-B94B-C2D829D2C119}" sibTransId="{6120D707-0E66-41B8-BF6A-02DB9E5689E0}"/>
    <dgm:cxn modelId="{7D25A5F5-3106-43BF-80D8-BC6037F1DA75}" type="presOf" srcId="{64A69FE4-8524-46D6-82CF-B925E07BFE1D}" destId="{F7B4373B-341B-4B13-B9F8-7E6479D40EF0}" srcOrd="0" destOrd="0" presId="urn:microsoft.com/office/officeart/2018/2/layout/IconVerticalSolidList"/>
    <dgm:cxn modelId="{D86BDCF5-7E78-41C9-98CC-D518CF481257}" srcId="{4C84B15C-74F8-4E25-A323-117CADED2E75}" destId="{64A69FE4-8524-46D6-82CF-B925E07BFE1D}" srcOrd="0" destOrd="0" parTransId="{E9B06343-43A6-438E-918D-7D8C596A6059}" sibTransId="{6298542B-C39C-4353-A85A-2E508584BE39}"/>
    <dgm:cxn modelId="{5800E1B2-CBBD-47D0-922A-CEADEDE5E5E0}" type="presParOf" srcId="{B93BD954-2B63-4DAB-A2C9-5F0A3D810E7D}" destId="{F6649C93-1F22-4258-BD5F-CDBAE629311D}" srcOrd="0" destOrd="0" presId="urn:microsoft.com/office/officeart/2018/2/layout/IconVerticalSolidList"/>
    <dgm:cxn modelId="{2A82122D-48E9-42ED-AAD6-48EABD11DB2B}" type="presParOf" srcId="{F6649C93-1F22-4258-BD5F-CDBAE629311D}" destId="{4950360A-0210-4832-9E12-1586BBD04D43}" srcOrd="0" destOrd="0" presId="urn:microsoft.com/office/officeart/2018/2/layout/IconVerticalSolidList"/>
    <dgm:cxn modelId="{4A53C352-342E-4386-9AA5-CECAAAFE240B}" type="presParOf" srcId="{F6649C93-1F22-4258-BD5F-CDBAE629311D}" destId="{376ACC2F-5900-4223-96C8-3A2EAAF03043}" srcOrd="1" destOrd="0" presId="urn:microsoft.com/office/officeart/2018/2/layout/IconVerticalSolidList"/>
    <dgm:cxn modelId="{E96DC73C-204A-4197-BF7C-8EDCC066C3C8}" type="presParOf" srcId="{F6649C93-1F22-4258-BD5F-CDBAE629311D}" destId="{89F1B084-06E3-41B6-AA45-4B187B9B4F3C}" srcOrd="2" destOrd="0" presId="urn:microsoft.com/office/officeart/2018/2/layout/IconVerticalSolidList"/>
    <dgm:cxn modelId="{BD59EF5B-ED1D-4C06-A3A7-61906EC7EC81}" type="presParOf" srcId="{F6649C93-1F22-4258-BD5F-CDBAE629311D}" destId="{F7B4373B-341B-4B13-B9F8-7E6479D40EF0}" srcOrd="3" destOrd="0" presId="urn:microsoft.com/office/officeart/2018/2/layout/IconVerticalSolidList"/>
    <dgm:cxn modelId="{02B083F3-26BF-447E-B1AC-4C2277BF994D}" type="presParOf" srcId="{B93BD954-2B63-4DAB-A2C9-5F0A3D810E7D}" destId="{6115151E-58CD-4A97-A34D-3D95093406CC}" srcOrd="1" destOrd="0" presId="urn:microsoft.com/office/officeart/2018/2/layout/IconVerticalSolidList"/>
    <dgm:cxn modelId="{F0CAC392-0151-40D0-A3E2-D893FCE7924E}" type="presParOf" srcId="{B93BD954-2B63-4DAB-A2C9-5F0A3D810E7D}" destId="{59AFC2F5-E465-4C6D-92A4-67C8A6AAC194}" srcOrd="2" destOrd="0" presId="urn:microsoft.com/office/officeart/2018/2/layout/IconVerticalSolidList"/>
    <dgm:cxn modelId="{55739C6A-DF73-4442-BB1C-28AEB549AD41}" type="presParOf" srcId="{59AFC2F5-E465-4C6D-92A4-67C8A6AAC194}" destId="{0E12D6DF-3CF0-43E3-BD05-763740D12B90}" srcOrd="0" destOrd="0" presId="urn:microsoft.com/office/officeart/2018/2/layout/IconVerticalSolidList"/>
    <dgm:cxn modelId="{A9737E04-6F17-482A-A53A-28A8668546C1}" type="presParOf" srcId="{59AFC2F5-E465-4C6D-92A4-67C8A6AAC194}" destId="{C6D565E0-9C1A-40AD-8248-AEEB84CF3ECB}" srcOrd="1" destOrd="0" presId="urn:microsoft.com/office/officeart/2018/2/layout/IconVerticalSolidList"/>
    <dgm:cxn modelId="{79C5F826-E8D7-4AE7-AD58-E9BAA51ACDAC}" type="presParOf" srcId="{59AFC2F5-E465-4C6D-92A4-67C8A6AAC194}" destId="{F5A61A7D-CC22-440E-AEBB-E027A3951F8A}" srcOrd="2" destOrd="0" presId="urn:microsoft.com/office/officeart/2018/2/layout/IconVerticalSolidList"/>
    <dgm:cxn modelId="{55F3624D-E48E-420D-8B43-94DB8D663E91}" type="presParOf" srcId="{59AFC2F5-E465-4C6D-92A4-67C8A6AAC194}" destId="{42C97387-EAEF-46F3-B27D-ED9872146E6F}" srcOrd="3" destOrd="0" presId="urn:microsoft.com/office/officeart/2018/2/layout/IconVerticalSolidList"/>
    <dgm:cxn modelId="{C8660823-5856-4641-A982-71DA98105B21}" type="presParOf" srcId="{B93BD954-2B63-4DAB-A2C9-5F0A3D810E7D}" destId="{6D455637-3A44-40F8-9362-E0CBD732C09C}" srcOrd="3" destOrd="0" presId="urn:microsoft.com/office/officeart/2018/2/layout/IconVerticalSolidList"/>
    <dgm:cxn modelId="{14086042-19F9-4348-87EE-D2C9243BFE25}" type="presParOf" srcId="{B93BD954-2B63-4DAB-A2C9-5F0A3D810E7D}" destId="{90216460-ADDB-4B40-87F6-147B072D23B8}" srcOrd="4" destOrd="0" presId="urn:microsoft.com/office/officeart/2018/2/layout/IconVerticalSolidList"/>
    <dgm:cxn modelId="{FC954E4E-62C7-4B1B-9945-039FFD4E9E6C}" type="presParOf" srcId="{90216460-ADDB-4B40-87F6-147B072D23B8}" destId="{59C96D24-75B8-4514-8509-31FB38B23807}" srcOrd="0" destOrd="0" presId="urn:microsoft.com/office/officeart/2018/2/layout/IconVerticalSolidList"/>
    <dgm:cxn modelId="{19D91FC7-FD04-4D27-A5B9-6DE2E8CBC4E1}" type="presParOf" srcId="{90216460-ADDB-4B40-87F6-147B072D23B8}" destId="{B563373C-0218-404A-BB28-11724CD73841}" srcOrd="1" destOrd="0" presId="urn:microsoft.com/office/officeart/2018/2/layout/IconVerticalSolidList"/>
    <dgm:cxn modelId="{948C69BA-7F9F-4A3D-BD13-7056C03DF4ED}" type="presParOf" srcId="{90216460-ADDB-4B40-87F6-147B072D23B8}" destId="{FECD8429-44C7-4070-BEA3-1E78035D8B1A}" srcOrd="2" destOrd="0" presId="urn:microsoft.com/office/officeart/2018/2/layout/IconVerticalSolidList"/>
    <dgm:cxn modelId="{F4FC96B0-B1C8-4276-84EF-40391C9CAC28}" type="presParOf" srcId="{90216460-ADDB-4B40-87F6-147B072D23B8}" destId="{3951DBB7-8878-4CAD-89EB-46BC3275A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169FB-9637-4E19-95DE-32AE0502C36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BD64DC-E58E-45EE-88A3-8725397CB3B2}">
      <dgm:prSet/>
      <dgm:spPr/>
      <dgm:t>
        <a:bodyPr/>
        <a:lstStyle/>
        <a:p>
          <a:r>
            <a:rPr lang="en-US" dirty="0"/>
            <a:t>Introduce</a:t>
          </a:r>
        </a:p>
      </dgm:t>
    </dgm:pt>
    <dgm:pt modelId="{AD179F5F-40EC-4993-8F4D-E95249F1D316}" type="parTrans" cxnId="{C2BE561E-34D4-4D7D-B45D-E730E0526778}">
      <dgm:prSet/>
      <dgm:spPr/>
      <dgm:t>
        <a:bodyPr/>
        <a:lstStyle/>
        <a:p>
          <a:endParaRPr lang="en-US"/>
        </a:p>
      </dgm:t>
    </dgm:pt>
    <dgm:pt modelId="{64522BC7-CE4E-4197-A7D5-C7348269ED9D}" type="sibTrans" cxnId="{C2BE561E-34D4-4D7D-B45D-E730E0526778}">
      <dgm:prSet/>
      <dgm:spPr/>
      <dgm:t>
        <a:bodyPr/>
        <a:lstStyle/>
        <a:p>
          <a:endParaRPr lang="en-US"/>
        </a:p>
      </dgm:t>
    </dgm:pt>
    <dgm:pt modelId="{1B8D017E-75D4-4F49-9DBB-5E1998FE5EC2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Name</a:t>
          </a:r>
          <a:r>
            <a:rPr lang="en-US" dirty="0"/>
            <a:t>, major, and year at Iowa</a:t>
          </a:r>
        </a:p>
      </dgm:t>
    </dgm:pt>
    <dgm:pt modelId="{5BA484B5-6B15-4FD1-A1F2-7D0F427CB2BC}" type="parTrans" cxnId="{E0935BB5-902A-4681-BF48-B8A186E28EEC}">
      <dgm:prSet/>
      <dgm:spPr/>
      <dgm:t>
        <a:bodyPr/>
        <a:lstStyle/>
        <a:p>
          <a:endParaRPr lang="en-US"/>
        </a:p>
      </dgm:t>
    </dgm:pt>
    <dgm:pt modelId="{FB028724-263E-4128-B169-C14A442261F6}" type="sibTrans" cxnId="{E0935BB5-902A-4681-BF48-B8A186E28EEC}">
      <dgm:prSet/>
      <dgm:spPr/>
      <dgm:t>
        <a:bodyPr/>
        <a:lstStyle/>
        <a:p>
          <a:endParaRPr lang="en-US"/>
        </a:p>
      </dgm:t>
    </dgm:pt>
    <dgm:pt modelId="{B97B42EA-3776-46B3-A046-68874C75FDF2}">
      <dgm:prSet/>
      <dgm:spPr/>
      <dgm:t>
        <a:bodyPr/>
        <a:lstStyle/>
        <a:p>
          <a:r>
            <a:rPr lang="en-US" dirty="0"/>
            <a:t>Transition</a:t>
          </a:r>
        </a:p>
      </dgm:t>
    </dgm:pt>
    <dgm:pt modelId="{B81FE8EB-B620-4D48-BA8A-1367D80AEAF6}" type="parTrans" cxnId="{2C42CABE-03E8-43C4-B4AB-C18E4454AE8B}">
      <dgm:prSet/>
      <dgm:spPr/>
      <dgm:t>
        <a:bodyPr/>
        <a:lstStyle/>
        <a:p>
          <a:endParaRPr lang="en-US"/>
        </a:p>
      </dgm:t>
    </dgm:pt>
    <dgm:pt modelId="{A5A0ED8C-4B4B-4FD1-8332-F0BDF610EA86}" type="sibTrans" cxnId="{2C42CABE-03E8-43C4-B4AB-C18E4454AE8B}">
      <dgm:prSet/>
      <dgm:spPr/>
      <dgm:t>
        <a:bodyPr/>
        <a:lstStyle/>
        <a:p>
          <a:endParaRPr lang="en-US"/>
        </a:p>
      </dgm:t>
    </dgm:pt>
    <dgm:pt modelId="{56877F53-03BA-4F77-8674-1D7FA69E1D1F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Previous</a:t>
          </a:r>
          <a:r>
            <a:rPr lang="en-US" dirty="0"/>
            <a:t> knowledge of sports analytics and what sports you're interested in</a:t>
          </a:r>
        </a:p>
      </dgm:t>
    </dgm:pt>
    <dgm:pt modelId="{8CCCB82B-8BBB-4C47-9A71-E82D18D71B09}" type="parTrans" cxnId="{C2E41323-BBFF-406B-B89D-8DE300F71C3C}">
      <dgm:prSet/>
      <dgm:spPr/>
      <dgm:t>
        <a:bodyPr/>
        <a:lstStyle/>
        <a:p>
          <a:endParaRPr lang="en-US"/>
        </a:p>
      </dgm:t>
    </dgm:pt>
    <dgm:pt modelId="{4E8BD419-56C4-41BA-9417-C8E45A43C083}" type="sibTrans" cxnId="{C2E41323-BBFF-406B-B89D-8DE300F71C3C}">
      <dgm:prSet/>
      <dgm:spPr/>
      <dgm:t>
        <a:bodyPr/>
        <a:lstStyle/>
        <a:p>
          <a:endParaRPr lang="en-US"/>
        </a:p>
      </dgm:t>
    </dgm:pt>
    <dgm:pt modelId="{97FEA7EE-E9C5-4888-BF8D-5028C990F4A9}">
      <dgm:prSet/>
      <dgm:spPr/>
      <dgm:t>
        <a:bodyPr/>
        <a:lstStyle/>
        <a:p>
          <a:r>
            <a:rPr lang="en-US" dirty="0"/>
            <a:t>Conclude</a:t>
          </a:r>
        </a:p>
      </dgm:t>
    </dgm:pt>
    <dgm:pt modelId="{50771541-E22C-4A59-AA60-4F94130250B7}" type="parTrans" cxnId="{E7759477-EF31-41AB-8908-276755006596}">
      <dgm:prSet/>
      <dgm:spPr/>
      <dgm:t>
        <a:bodyPr/>
        <a:lstStyle/>
        <a:p>
          <a:endParaRPr lang="en-US"/>
        </a:p>
      </dgm:t>
    </dgm:pt>
    <dgm:pt modelId="{4B104CF7-81D8-4563-B81C-C814FDE27351}" type="sibTrans" cxnId="{E7759477-EF31-41AB-8908-276755006596}">
      <dgm:prSet/>
      <dgm:spPr/>
      <dgm:t>
        <a:bodyPr/>
        <a:lstStyle/>
        <a:p>
          <a:endParaRPr lang="en-US"/>
        </a:p>
      </dgm:t>
    </dgm:pt>
    <dgm:pt modelId="{A3F02909-AC43-43A3-B612-5166C5716762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Goals</a:t>
          </a:r>
          <a:r>
            <a:rPr lang="en-US" dirty="0"/>
            <a:t> and reasons why you want to further your knowledge of sports analytics</a:t>
          </a:r>
        </a:p>
      </dgm:t>
    </dgm:pt>
    <dgm:pt modelId="{C24BC2BE-59B5-4A6F-BA89-D9AB9933C0AE}" type="parTrans" cxnId="{51614C9E-B71B-46BF-936D-3C33E8761E1D}">
      <dgm:prSet/>
      <dgm:spPr/>
      <dgm:t>
        <a:bodyPr/>
        <a:lstStyle/>
        <a:p>
          <a:endParaRPr lang="en-US"/>
        </a:p>
      </dgm:t>
    </dgm:pt>
    <dgm:pt modelId="{BFE190E2-A10F-4CEA-B58E-32A414D85D91}" type="sibTrans" cxnId="{51614C9E-B71B-46BF-936D-3C33E8761E1D}">
      <dgm:prSet/>
      <dgm:spPr/>
      <dgm:t>
        <a:bodyPr/>
        <a:lstStyle/>
        <a:p>
          <a:endParaRPr lang="en-US"/>
        </a:p>
      </dgm:t>
    </dgm:pt>
    <dgm:pt modelId="{4213A675-A78B-4593-976B-434988AAAAD2}" type="pres">
      <dgm:prSet presAssocID="{8D6169FB-9637-4E19-95DE-32AE0502C364}" presName="Name0" presStyleCnt="0">
        <dgm:presLayoutVars>
          <dgm:dir/>
          <dgm:animLvl val="lvl"/>
          <dgm:resizeHandles val="exact"/>
        </dgm:presLayoutVars>
      </dgm:prSet>
      <dgm:spPr/>
    </dgm:pt>
    <dgm:pt modelId="{7F2DF85A-850C-4968-84C0-A033F3851116}" type="pres">
      <dgm:prSet presAssocID="{A0BD64DC-E58E-45EE-88A3-8725397CB3B2}" presName="linNode" presStyleCnt="0"/>
      <dgm:spPr/>
    </dgm:pt>
    <dgm:pt modelId="{23B2DB0E-371C-4DE9-997A-A572B769969C}" type="pres">
      <dgm:prSet presAssocID="{A0BD64DC-E58E-45EE-88A3-8725397CB3B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00B2889-862F-4B70-BE5C-941FD545D13E}" type="pres">
      <dgm:prSet presAssocID="{A0BD64DC-E58E-45EE-88A3-8725397CB3B2}" presName="descendantText" presStyleLbl="alignAccFollowNode1" presStyleIdx="0" presStyleCnt="3">
        <dgm:presLayoutVars>
          <dgm:bulletEnabled val="1"/>
        </dgm:presLayoutVars>
      </dgm:prSet>
      <dgm:spPr/>
    </dgm:pt>
    <dgm:pt modelId="{0CD5E619-2833-4FA9-B944-197B357D5113}" type="pres">
      <dgm:prSet presAssocID="{64522BC7-CE4E-4197-A7D5-C7348269ED9D}" presName="sp" presStyleCnt="0"/>
      <dgm:spPr/>
    </dgm:pt>
    <dgm:pt modelId="{2C498F1F-81C0-481B-A5B4-7BFA21FA0D60}" type="pres">
      <dgm:prSet presAssocID="{B97B42EA-3776-46B3-A046-68874C75FDF2}" presName="linNode" presStyleCnt="0"/>
      <dgm:spPr/>
    </dgm:pt>
    <dgm:pt modelId="{4EEF5562-131C-4086-B76E-43B743CB9310}" type="pres">
      <dgm:prSet presAssocID="{B97B42EA-3776-46B3-A046-68874C75FDF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EDB323F-FCEB-4663-9369-6701FFDA8297}" type="pres">
      <dgm:prSet presAssocID="{B97B42EA-3776-46B3-A046-68874C75FDF2}" presName="descendantText" presStyleLbl="alignAccFollowNode1" presStyleIdx="1" presStyleCnt="3">
        <dgm:presLayoutVars>
          <dgm:bulletEnabled val="1"/>
        </dgm:presLayoutVars>
      </dgm:prSet>
      <dgm:spPr/>
    </dgm:pt>
    <dgm:pt modelId="{68A39181-7A33-4F54-84CE-17C208EFD9B0}" type="pres">
      <dgm:prSet presAssocID="{A5A0ED8C-4B4B-4FD1-8332-F0BDF610EA86}" presName="sp" presStyleCnt="0"/>
      <dgm:spPr/>
    </dgm:pt>
    <dgm:pt modelId="{75AEB875-73BE-479A-975E-033C67DFDFE1}" type="pres">
      <dgm:prSet presAssocID="{97FEA7EE-E9C5-4888-BF8D-5028C990F4A9}" presName="linNode" presStyleCnt="0"/>
      <dgm:spPr/>
    </dgm:pt>
    <dgm:pt modelId="{B31B5790-309C-4601-97E5-04C3506DF185}" type="pres">
      <dgm:prSet presAssocID="{97FEA7EE-E9C5-4888-BF8D-5028C990F4A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30C394-F421-4231-8156-284E660AB97B}" type="pres">
      <dgm:prSet presAssocID="{97FEA7EE-E9C5-4888-BF8D-5028C990F4A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2BE561E-34D4-4D7D-B45D-E730E0526778}" srcId="{8D6169FB-9637-4E19-95DE-32AE0502C364}" destId="{A0BD64DC-E58E-45EE-88A3-8725397CB3B2}" srcOrd="0" destOrd="0" parTransId="{AD179F5F-40EC-4993-8F4D-E95249F1D316}" sibTransId="{64522BC7-CE4E-4197-A7D5-C7348269ED9D}"/>
    <dgm:cxn modelId="{B716C51E-A85F-4785-930E-989D2BA5DF80}" type="presOf" srcId="{56877F53-03BA-4F77-8674-1D7FA69E1D1F}" destId="{5EDB323F-FCEB-4663-9369-6701FFDA8297}" srcOrd="0" destOrd="0" presId="urn:microsoft.com/office/officeart/2005/8/layout/vList5"/>
    <dgm:cxn modelId="{C2E41323-BBFF-406B-B89D-8DE300F71C3C}" srcId="{B97B42EA-3776-46B3-A046-68874C75FDF2}" destId="{56877F53-03BA-4F77-8674-1D7FA69E1D1F}" srcOrd="0" destOrd="0" parTransId="{8CCCB82B-8BBB-4C47-9A71-E82D18D71B09}" sibTransId="{4E8BD419-56C4-41BA-9417-C8E45A43C083}"/>
    <dgm:cxn modelId="{E7759477-EF31-41AB-8908-276755006596}" srcId="{8D6169FB-9637-4E19-95DE-32AE0502C364}" destId="{97FEA7EE-E9C5-4888-BF8D-5028C990F4A9}" srcOrd="2" destOrd="0" parTransId="{50771541-E22C-4A59-AA60-4F94130250B7}" sibTransId="{4B104CF7-81D8-4563-B81C-C814FDE27351}"/>
    <dgm:cxn modelId="{F396A38D-C572-4170-BA8E-A8C46E353A16}" type="presOf" srcId="{8D6169FB-9637-4E19-95DE-32AE0502C364}" destId="{4213A675-A78B-4593-976B-434988AAAAD2}" srcOrd="0" destOrd="0" presId="urn:microsoft.com/office/officeart/2005/8/layout/vList5"/>
    <dgm:cxn modelId="{4A819495-A77D-4E3B-ABC6-2557666F9279}" type="presOf" srcId="{A0BD64DC-E58E-45EE-88A3-8725397CB3B2}" destId="{23B2DB0E-371C-4DE9-997A-A572B769969C}" srcOrd="0" destOrd="0" presId="urn:microsoft.com/office/officeart/2005/8/layout/vList5"/>
    <dgm:cxn modelId="{51614C9E-B71B-46BF-936D-3C33E8761E1D}" srcId="{97FEA7EE-E9C5-4888-BF8D-5028C990F4A9}" destId="{A3F02909-AC43-43A3-B612-5166C5716762}" srcOrd="0" destOrd="0" parTransId="{C24BC2BE-59B5-4A6F-BA89-D9AB9933C0AE}" sibTransId="{BFE190E2-A10F-4CEA-B58E-32A414D85D91}"/>
    <dgm:cxn modelId="{48BB2DAB-D4E8-4948-B42B-87CCA985A9FC}" type="presOf" srcId="{1B8D017E-75D4-4F49-9DBB-5E1998FE5EC2}" destId="{D00B2889-862F-4B70-BE5C-941FD545D13E}" srcOrd="0" destOrd="0" presId="urn:microsoft.com/office/officeart/2005/8/layout/vList5"/>
    <dgm:cxn modelId="{E0935BB5-902A-4681-BF48-B8A186E28EEC}" srcId="{A0BD64DC-E58E-45EE-88A3-8725397CB3B2}" destId="{1B8D017E-75D4-4F49-9DBB-5E1998FE5EC2}" srcOrd="0" destOrd="0" parTransId="{5BA484B5-6B15-4FD1-A1F2-7D0F427CB2BC}" sibTransId="{FB028724-263E-4128-B169-C14A442261F6}"/>
    <dgm:cxn modelId="{2C42CABE-03E8-43C4-B4AB-C18E4454AE8B}" srcId="{8D6169FB-9637-4E19-95DE-32AE0502C364}" destId="{B97B42EA-3776-46B3-A046-68874C75FDF2}" srcOrd="1" destOrd="0" parTransId="{B81FE8EB-B620-4D48-BA8A-1367D80AEAF6}" sibTransId="{A5A0ED8C-4B4B-4FD1-8332-F0BDF610EA86}"/>
    <dgm:cxn modelId="{BA7AF1C0-FA10-4513-9582-7F68AB26BF8A}" type="presOf" srcId="{A3F02909-AC43-43A3-B612-5166C5716762}" destId="{DD30C394-F421-4231-8156-284E660AB97B}" srcOrd="0" destOrd="0" presId="urn:microsoft.com/office/officeart/2005/8/layout/vList5"/>
    <dgm:cxn modelId="{1F4E1ADE-3DC9-432D-9435-48411B3563CD}" type="presOf" srcId="{97FEA7EE-E9C5-4888-BF8D-5028C990F4A9}" destId="{B31B5790-309C-4601-97E5-04C3506DF185}" srcOrd="0" destOrd="0" presId="urn:microsoft.com/office/officeart/2005/8/layout/vList5"/>
    <dgm:cxn modelId="{5282B0E1-EECC-4980-81AF-C0EE9536F5E1}" type="presOf" srcId="{B97B42EA-3776-46B3-A046-68874C75FDF2}" destId="{4EEF5562-131C-4086-B76E-43B743CB9310}" srcOrd="0" destOrd="0" presId="urn:microsoft.com/office/officeart/2005/8/layout/vList5"/>
    <dgm:cxn modelId="{94018C4B-95A7-4117-9564-9E70836DD4E9}" type="presParOf" srcId="{4213A675-A78B-4593-976B-434988AAAAD2}" destId="{7F2DF85A-850C-4968-84C0-A033F3851116}" srcOrd="0" destOrd="0" presId="urn:microsoft.com/office/officeart/2005/8/layout/vList5"/>
    <dgm:cxn modelId="{A4CC9727-65C8-4C6B-8A45-33B1516E0BE0}" type="presParOf" srcId="{7F2DF85A-850C-4968-84C0-A033F3851116}" destId="{23B2DB0E-371C-4DE9-997A-A572B769969C}" srcOrd="0" destOrd="0" presId="urn:microsoft.com/office/officeart/2005/8/layout/vList5"/>
    <dgm:cxn modelId="{FC75E77B-1E2E-49A7-A03C-ACD390197D6E}" type="presParOf" srcId="{7F2DF85A-850C-4968-84C0-A033F3851116}" destId="{D00B2889-862F-4B70-BE5C-941FD545D13E}" srcOrd="1" destOrd="0" presId="urn:microsoft.com/office/officeart/2005/8/layout/vList5"/>
    <dgm:cxn modelId="{A1F8DBCE-B24C-459A-A784-9DF8385F9FF4}" type="presParOf" srcId="{4213A675-A78B-4593-976B-434988AAAAD2}" destId="{0CD5E619-2833-4FA9-B944-197B357D5113}" srcOrd="1" destOrd="0" presId="urn:microsoft.com/office/officeart/2005/8/layout/vList5"/>
    <dgm:cxn modelId="{6F85A71E-5E5E-4408-AA1C-F2C4F586C0CB}" type="presParOf" srcId="{4213A675-A78B-4593-976B-434988AAAAD2}" destId="{2C498F1F-81C0-481B-A5B4-7BFA21FA0D60}" srcOrd="2" destOrd="0" presId="urn:microsoft.com/office/officeart/2005/8/layout/vList5"/>
    <dgm:cxn modelId="{80284ABE-EB61-4462-9C75-62F084F61327}" type="presParOf" srcId="{2C498F1F-81C0-481B-A5B4-7BFA21FA0D60}" destId="{4EEF5562-131C-4086-B76E-43B743CB9310}" srcOrd="0" destOrd="0" presId="urn:microsoft.com/office/officeart/2005/8/layout/vList5"/>
    <dgm:cxn modelId="{08F86588-7E8B-49F8-A4C2-E9C62E42120A}" type="presParOf" srcId="{2C498F1F-81C0-481B-A5B4-7BFA21FA0D60}" destId="{5EDB323F-FCEB-4663-9369-6701FFDA8297}" srcOrd="1" destOrd="0" presId="urn:microsoft.com/office/officeart/2005/8/layout/vList5"/>
    <dgm:cxn modelId="{B84551FB-CA19-4346-B8A8-F387613D7CC9}" type="presParOf" srcId="{4213A675-A78B-4593-976B-434988AAAAD2}" destId="{68A39181-7A33-4F54-84CE-17C208EFD9B0}" srcOrd="3" destOrd="0" presId="urn:microsoft.com/office/officeart/2005/8/layout/vList5"/>
    <dgm:cxn modelId="{9CD51071-A373-4C68-A96F-07FAF85A21B5}" type="presParOf" srcId="{4213A675-A78B-4593-976B-434988AAAAD2}" destId="{75AEB875-73BE-479A-975E-033C67DFDFE1}" srcOrd="4" destOrd="0" presId="urn:microsoft.com/office/officeart/2005/8/layout/vList5"/>
    <dgm:cxn modelId="{7818E378-DB7B-4EC4-BEC1-9DC3BF32C37A}" type="presParOf" srcId="{75AEB875-73BE-479A-975E-033C67DFDFE1}" destId="{B31B5790-309C-4601-97E5-04C3506DF185}" srcOrd="0" destOrd="0" presId="urn:microsoft.com/office/officeart/2005/8/layout/vList5"/>
    <dgm:cxn modelId="{A85B537C-CDA0-46E8-8A57-0C1221669934}" type="presParOf" srcId="{75AEB875-73BE-479A-975E-033C67DFDFE1}" destId="{DD30C394-F421-4231-8156-284E660AB9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DE01-7E45-4954-B81B-1A23E6F9D858}">
      <dsp:nvSpPr>
        <dsp:cNvPr id="0" name=""/>
        <dsp:cNvSpPr/>
      </dsp:nvSpPr>
      <dsp:spPr>
        <a:xfrm>
          <a:off x="0" y="413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F37A-81ED-4D79-BEB3-1A5BCB22FD8F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B4B3-E09A-47D9-9548-20250C74780A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From Jefferson, IA; about 45 miles west of Ames</a:t>
          </a:r>
        </a:p>
      </dsp:txBody>
      <dsp:txXfrm>
        <a:off x="1117580" y="413"/>
        <a:ext cx="8788419" cy="967602"/>
      </dsp:txXfrm>
    </dsp:sp>
    <dsp:sp modelId="{109C6435-F2A5-428A-A73D-21C5B08F3D0D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99FF-C85E-4281-AE85-79D40E304348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4080-098A-4C0E-A7A4-C38FA28AF3EB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Senior at Iowa, majoring in Statistics &amp; Mathematics</a:t>
          </a:r>
        </a:p>
      </dsp:txBody>
      <dsp:txXfrm>
        <a:off x="1117580" y="1209916"/>
        <a:ext cx="8788419" cy="967602"/>
      </dsp:txXfrm>
    </dsp:sp>
    <dsp:sp modelId="{180AB08D-4E83-4D89-8D68-7DBD0E90B856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BC04-9BE9-4302-BBB6-800B5E74DD1D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954E-9EFC-4820-96BB-9766B53DDAD9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Head Women's Basketball Manager plus a member of a handful of student organizations</a:t>
          </a:r>
        </a:p>
      </dsp:txBody>
      <dsp:txXfrm>
        <a:off x="1117580" y="2419419"/>
        <a:ext cx="8788419" cy="967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DE01-7E45-4954-B81B-1A23E6F9D858}">
      <dsp:nvSpPr>
        <dsp:cNvPr id="0" name=""/>
        <dsp:cNvSpPr/>
      </dsp:nvSpPr>
      <dsp:spPr>
        <a:xfrm>
          <a:off x="0" y="413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F37A-81ED-4D79-BEB3-1A5BCB22FD8F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B4B3-E09A-47D9-9548-20250C74780A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From O'Fallon, MO; about 30 miles west of St. Louis</a:t>
          </a:r>
          <a:endParaRPr lang="en-US" sz="2400" kern="1200" dirty="0">
            <a:solidFill>
              <a:srgbClr val="010000"/>
            </a:solidFill>
            <a:latin typeface="Century Gothic"/>
          </a:endParaRPr>
        </a:p>
      </dsp:txBody>
      <dsp:txXfrm>
        <a:off x="1117580" y="413"/>
        <a:ext cx="8788419" cy="967602"/>
      </dsp:txXfrm>
    </dsp:sp>
    <dsp:sp modelId="{109C6435-F2A5-428A-A73D-21C5B08F3D0D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99FF-C85E-4281-AE85-79D40E304348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4080-098A-4C0E-A7A4-C38FA28AF3EB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Junior at Iowa, majoring in Informatics and Sports &amp; Recreation Management</a:t>
          </a:r>
        </a:p>
      </dsp:txBody>
      <dsp:txXfrm>
        <a:off x="1117580" y="1209916"/>
        <a:ext cx="8788419" cy="967602"/>
      </dsp:txXfrm>
    </dsp:sp>
    <dsp:sp modelId="{180AB08D-4E83-4D89-8D68-7DBD0E90B856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BC04-9BE9-4302-BBB6-800B5E74DD1D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954E-9EFC-4820-96BB-9766B53DDAD9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Baseball Manager</a:t>
          </a:r>
        </a:p>
      </dsp:txBody>
      <dsp:txXfrm>
        <a:off x="1117580" y="2419419"/>
        <a:ext cx="8788419" cy="967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360A-0210-4832-9E12-1586BBD04D43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ACC2F-5900-4223-96C8-3A2EAAF03043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4373B-341B-4B13-B9F8-7E6479D40EF0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Introduce articles, twitter icons, or video clips that demonstrate an alternative thinking on sports that we can then discuss as a group what we thought individually</a:t>
          </a:r>
        </a:p>
      </dsp:txBody>
      <dsp:txXfrm>
        <a:off x="1838002" y="680"/>
        <a:ext cx="4405989" cy="1591344"/>
      </dsp:txXfrm>
    </dsp:sp>
    <dsp:sp modelId="{0E12D6DF-3CF0-43E3-BD05-763740D12B90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565E0-9C1A-40AD-8248-AEEB84CF3ECB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97387-EAEF-46F3-B27D-ED9872146E6F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and manipulate data</a:t>
          </a:r>
          <a:r>
            <a:rPr lang="en-US" sz="1700" kern="1200" dirty="0">
              <a:latin typeface="Century Gothic" panose="020B0502020202020204"/>
            </a:rPr>
            <a:t> to make insightful visualizations. Learn how to</a:t>
          </a:r>
          <a:r>
            <a:rPr lang="en-US" sz="1700" kern="1200" dirty="0"/>
            <a:t> build machine learning models to</a:t>
          </a:r>
          <a:r>
            <a:rPr lang="en-US" sz="1700" kern="1200" dirty="0">
              <a:latin typeface="Century Gothic" panose="020B0502020202020204"/>
            </a:rPr>
            <a:t> predict or classify a desired variable.</a:t>
          </a:r>
          <a:endParaRPr lang="en-US" sz="1700" kern="1200" dirty="0"/>
        </a:p>
      </dsp:txBody>
      <dsp:txXfrm>
        <a:off x="1838002" y="1989860"/>
        <a:ext cx="4405989" cy="1591344"/>
      </dsp:txXfrm>
    </dsp:sp>
    <dsp:sp modelId="{59C96D24-75B8-4514-8509-31FB38B23807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3373C-0218-404A-BB28-11724CD73841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1DBB7-8878-4CAD-89EB-46BC3275A557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project to either predict the amount of a continuous variable or classify a discrete variable based off various features. </a:t>
          </a:r>
        </a:p>
      </dsp:txBody>
      <dsp:txXfrm>
        <a:off x="1838002" y="3979040"/>
        <a:ext cx="4405989" cy="1591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B2889-862F-4B70-BE5C-941FD545D13E}">
      <dsp:nvSpPr>
        <dsp:cNvPr id="0" name=""/>
        <dsp:cNvSpPr/>
      </dsp:nvSpPr>
      <dsp:spPr>
        <a:xfrm rot="5400000">
          <a:off x="3517645" y="-1190357"/>
          <a:ext cx="1187449" cy="38695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entury Gothic" panose="020B0502020202020204"/>
            </a:rPr>
            <a:t>Name</a:t>
          </a:r>
          <a:r>
            <a:rPr lang="en-US" sz="1900" kern="1200" dirty="0"/>
            <a:t>, major, and year at Iowa</a:t>
          </a:r>
        </a:p>
      </dsp:txBody>
      <dsp:txXfrm rot="-5400000">
        <a:off x="2176607" y="208647"/>
        <a:ext cx="3811559" cy="1071517"/>
      </dsp:txXfrm>
    </dsp:sp>
    <dsp:sp modelId="{23B2DB0E-371C-4DE9-997A-A572B769969C}">
      <dsp:nvSpPr>
        <dsp:cNvPr id="0" name=""/>
        <dsp:cNvSpPr/>
      </dsp:nvSpPr>
      <dsp:spPr>
        <a:xfrm>
          <a:off x="0" y="2248"/>
          <a:ext cx="2176607" cy="14843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Introduce</a:t>
          </a:r>
        </a:p>
      </dsp:txBody>
      <dsp:txXfrm>
        <a:off x="72458" y="74706"/>
        <a:ext cx="2031691" cy="1339396"/>
      </dsp:txXfrm>
    </dsp:sp>
    <dsp:sp modelId="{5EDB323F-FCEB-4663-9369-6701FFDA8297}">
      <dsp:nvSpPr>
        <dsp:cNvPr id="0" name=""/>
        <dsp:cNvSpPr/>
      </dsp:nvSpPr>
      <dsp:spPr>
        <a:xfrm rot="5400000">
          <a:off x="3517645" y="368170"/>
          <a:ext cx="1187449" cy="386952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entury Gothic" panose="020B0502020202020204"/>
            </a:rPr>
            <a:t>Previous</a:t>
          </a:r>
          <a:r>
            <a:rPr lang="en-US" sz="1900" kern="1200" dirty="0"/>
            <a:t> knowledge of sports analytics and what sports you're interested in</a:t>
          </a:r>
        </a:p>
      </dsp:txBody>
      <dsp:txXfrm rot="-5400000">
        <a:off x="2176607" y="1767174"/>
        <a:ext cx="3811559" cy="1071517"/>
      </dsp:txXfrm>
    </dsp:sp>
    <dsp:sp modelId="{4EEF5562-131C-4086-B76E-43B743CB9310}">
      <dsp:nvSpPr>
        <dsp:cNvPr id="0" name=""/>
        <dsp:cNvSpPr/>
      </dsp:nvSpPr>
      <dsp:spPr>
        <a:xfrm>
          <a:off x="0" y="1560776"/>
          <a:ext cx="2176607" cy="14843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Transition</a:t>
          </a:r>
        </a:p>
      </dsp:txBody>
      <dsp:txXfrm>
        <a:off x="72458" y="1633234"/>
        <a:ext cx="2031691" cy="1339396"/>
      </dsp:txXfrm>
    </dsp:sp>
    <dsp:sp modelId="{DD30C394-F421-4231-8156-284E660AB97B}">
      <dsp:nvSpPr>
        <dsp:cNvPr id="0" name=""/>
        <dsp:cNvSpPr/>
      </dsp:nvSpPr>
      <dsp:spPr>
        <a:xfrm rot="5400000">
          <a:off x="3517645" y="1926698"/>
          <a:ext cx="1187449" cy="386952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entury Gothic" panose="020B0502020202020204"/>
            </a:rPr>
            <a:t>Goals</a:t>
          </a:r>
          <a:r>
            <a:rPr lang="en-US" sz="1900" kern="1200" dirty="0"/>
            <a:t> and reasons why you want to further your knowledge of sports analytics</a:t>
          </a:r>
        </a:p>
      </dsp:txBody>
      <dsp:txXfrm rot="-5400000">
        <a:off x="2176607" y="3325702"/>
        <a:ext cx="3811559" cy="1071517"/>
      </dsp:txXfrm>
    </dsp:sp>
    <dsp:sp modelId="{B31B5790-309C-4601-97E5-04C3506DF185}">
      <dsp:nvSpPr>
        <dsp:cNvPr id="0" name=""/>
        <dsp:cNvSpPr/>
      </dsp:nvSpPr>
      <dsp:spPr>
        <a:xfrm>
          <a:off x="0" y="3119304"/>
          <a:ext cx="2176607" cy="14843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Conclude</a:t>
          </a:r>
        </a:p>
      </dsp:txBody>
      <dsp:txXfrm>
        <a:off x="72458" y="3191762"/>
        <a:ext cx="2031691" cy="133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9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7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3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5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8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en-US" sz="6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Sports Analytics SIG (9/3)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16" y="3848093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WELCOME!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6A0-95B2-4371-A03A-3FFA2B00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Calvin Skalla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6420C6F-E227-4C12-B227-3443C590C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38953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7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6A0-95B2-4371-A03A-3FFA2B00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Luke Statler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6420C6F-E227-4C12-B227-3443C590C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7319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1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A04-2476-4BE7-AB40-8BB29FD7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About the club last Year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58E5-714A-4680-A47C-52F3EFE9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Small group that started to learn the foundations for using R and its applications in sport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Gathered data from the internet and made helpful visualizations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4E1ADFC8-C2C3-47BC-B2FE-C3FD423D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85950"/>
            <a:ext cx="5451627" cy="39660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005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A04-2476-4BE7-AB40-8BB29FD7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Ideas for this 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77B2665-CD50-446C-8534-DA4224A6D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21492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EF14-1745-4097-8128-E3691F89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Networking Activity</a:t>
            </a:r>
            <a:endParaRPr lang="en-US" sz="3400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68874-FD89-4C68-BCAF-721EA2757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737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09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B-4B8B-4EA0-B719-97F378A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Project Ideas???</a:t>
            </a:r>
          </a:p>
        </p:txBody>
      </p:sp>
      <p:pic>
        <p:nvPicPr>
          <p:cNvPr id="3" name="Picture 4" descr="A statue in front of a building&#10;&#10;Description generated with high confidence">
            <a:extLst>
              <a:ext uri="{FF2B5EF4-FFF2-40B4-BE49-F238E27FC236}">
                <a16:creationId xmlns:a16="http://schemas.microsoft.com/office/drawing/2014/main" id="{91DB2B90-6492-4BDE-A7EF-420B73DE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84160"/>
            <a:ext cx="5462001" cy="40965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941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Sports Analytics SIG (9/3)</vt:lpstr>
      <vt:lpstr>Calvin Skalla</vt:lpstr>
      <vt:lpstr>Luke Statler</vt:lpstr>
      <vt:lpstr>About the club last Year</vt:lpstr>
      <vt:lpstr>Ideas for this Year</vt:lpstr>
      <vt:lpstr>Networking Activity</vt:lpstr>
      <vt:lpstr>Project Ideas???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Skalla, Calvin J</cp:lastModifiedBy>
  <cp:revision>334</cp:revision>
  <dcterms:created xsi:type="dcterms:W3CDTF">2013-07-15T20:26:40Z</dcterms:created>
  <dcterms:modified xsi:type="dcterms:W3CDTF">2020-09-03T22:29:14Z</dcterms:modified>
</cp:coreProperties>
</file>