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4" r:id="rId4"/>
  </p:sldMasterIdLst>
  <p:notesMasterIdLst>
    <p:notesMasterId r:id="rId10"/>
  </p:notesMasterIdLst>
  <p:handoutMasterIdLst>
    <p:handoutMasterId r:id="rId11"/>
  </p:handoutMasterIdLst>
  <p:sldIdLst>
    <p:sldId id="262" r:id="rId5"/>
    <p:sldId id="265" r:id="rId6"/>
    <p:sldId id="259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7197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mith, Carlie" initials="SC" lastIdx="1" clrIdx="0">
    <p:extLst>
      <p:ext uri="{19B8F6BF-5375-455C-9EA6-DF929625EA0E}">
        <p15:presenceInfo xmlns:p15="http://schemas.microsoft.com/office/powerpoint/2012/main" userId="S::carliesmith@amrock.com::7d12dd53-45e7-47d9-afbe-a335b45c4b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B85F74-5622-49F0-88E5-8A7B5185DCBB}" v="1190" dt="2022-01-16T21:38:44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1" autoAdjust="0"/>
    <p:restoredTop sz="94241" autoAdjust="0"/>
  </p:normalViewPr>
  <p:slideViewPr>
    <p:cSldViewPr snapToGrid="0">
      <p:cViewPr varScale="1">
        <p:scale>
          <a:sx n="94" d="100"/>
          <a:sy n="94" d="100"/>
        </p:scale>
        <p:origin x="102" y="438"/>
      </p:cViewPr>
      <p:guideLst>
        <p:guide pos="3840"/>
        <p:guide pos="719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arlie" userId="7d12dd53-45e7-47d9-afbe-a335b45c4b73" providerId="ADAL" clId="{62B85F74-5622-49F0-88E5-8A7B5185DCBB}"/>
    <pc:docChg chg="undo custSel addSld delSld modSld sldOrd modMainMaster">
      <pc:chgData name="Smith, Carlie" userId="7d12dd53-45e7-47d9-afbe-a335b45c4b73" providerId="ADAL" clId="{62B85F74-5622-49F0-88E5-8A7B5185DCBB}" dt="2022-01-16T21:38:47.705" v="1800" actId="1076"/>
      <pc:docMkLst>
        <pc:docMk/>
      </pc:docMkLst>
      <pc:sldChg chg="addSp modSp mod modAnim">
        <pc:chgData name="Smith, Carlie" userId="7d12dd53-45e7-47d9-afbe-a335b45c4b73" providerId="ADAL" clId="{62B85F74-5622-49F0-88E5-8A7B5185DCBB}" dt="2022-01-16T21:19:52.691" v="1679"/>
        <pc:sldMkLst>
          <pc:docMk/>
          <pc:sldMk cId="1440682489" sldId="259"/>
        </pc:sldMkLst>
        <pc:spChg chg="mod">
          <ac:chgData name="Smith, Carlie" userId="7d12dd53-45e7-47d9-afbe-a335b45c4b73" providerId="ADAL" clId="{62B85F74-5622-49F0-88E5-8A7B5185DCBB}" dt="2022-01-16T20:56:45.145" v="1648" actId="207"/>
          <ac:spMkLst>
            <pc:docMk/>
            <pc:sldMk cId="1440682489" sldId="259"/>
            <ac:spMk id="4" creationId="{2D15B7BD-52A2-46CD-9905-39068311BCA2}"/>
          </ac:spMkLst>
        </pc:spChg>
        <pc:spChg chg="mod">
          <ac:chgData name="Smith, Carlie" userId="7d12dd53-45e7-47d9-afbe-a335b45c4b73" providerId="ADAL" clId="{62B85F74-5622-49F0-88E5-8A7B5185DCBB}" dt="2022-01-16T20:40:40.166" v="1214" actId="207"/>
          <ac:spMkLst>
            <pc:docMk/>
            <pc:sldMk cId="1440682489" sldId="259"/>
            <ac:spMk id="10" creationId="{A12CC26A-5315-4976-ADC0-5433567BBAE9}"/>
          </ac:spMkLst>
        </pc:spChg>
        <pc:spChg chg="mod">
          <ac:chgData name="Smith, Carlie" userId="7d12dd53-45e7-47d9-afbe-a335b45c4b73" providerId="ADAL" clId="{62B85F74-5622-49F0-88E5-8A7B5185DCBB}" dt="2022-01-16T20:40:44.837" v="1215" actId="207"/>
          <ac:spMkLst>
            <pc:docMk/>
            <pc:sldMk cId="1440682489" sldId="259"/>
            <ac:spMk id="13" creationId="{1930D93D-7C86-4A0B-AC32-322C4830B011}"/>
          </ac:spMkLst>
        </pc:spChg>
        <pc:spChg chg="mod">
          <ac:chgData name="Smith, Carlie" userId="7d12dd53-45e7-47d9-afbe-a335b45c4b73" providerId="ADAL" clId="{62B85F74-5622-49F0-88E5-8A7B5185DCBB}" dt="2022-01-16T20:41:09.731" v="1221" actId="207"/>
          <ac:spMkLst>
            <pc:docMk/>
            <pc:sldMk cId="1440682489" sldId="259"/>
            <ac:spMk id="14" creationId="{3465B29B-8058-46D1-9660-8E77A907D117}"/>
          </ac:spMkLst>
        </pc:spChg>
        <pc:spChg chg="mod">
          <ac:chgData name="Smith, Carlie" userId="7d12dd53-45e7-47d9-afbe-a335b45c4b73" providerId="ADAL" clId="{62B85F74-5622-49F0-88E5-8A7B5185DCBB}" dt="2022-01-16T20:41:12.969" v="1222" actId="207"/>
          <ac:spMkLst>
            <pc:docMk/>
            <pc:sldMk cId="1440682489" sldId="259"/>
            <ac:spMk id="15" creationId="{EEFF73B8-4E1C-489B-A505-D683624E688D}"/>
          </ac:spMkLst>
        </pc:spChg>
        <pc:spChg chg="mod">
          <ac:chgData name="Smith, Carlie" userId="7d12dd53-45e7-47d9-afbe-a335b45c4b73" providerId="ADAL" clId="{62B85F74-5622-49F0-88E5-8A7B5185DCBB}" dt="2022-01-16T20:40:51.784" v="1217" actId="207"/>
          <ac:spMkLst>
            <pc:docMk/>
            <pc:sldMk cId="1440682489" sldId="259"/>
            <ac:spMk id="16" creationId="{5B34B083-2C6A-4916-B16C-EEDE2F7E0A91}"/>
          </ac:spMkLst>
        </pc:spChg>
        <pc:graphicFrameChg chg="mod modGraphic">
          <ac:chgData name="Smith, Carlie" userId="7d12dd53-45e7-47d9-afbe-a335b45c4b73" providerId="ADAL" clId="{62B85F74-5622-49F0-88E5-8A7B5185DCBB}" dt="2022-01-16T21:17:13.199" v="1668" actId="207"/>
          <ac:graphicFrameMkLst>
            <pc:docMk/>
            <pc:sldMk cId="1440682489" sldId="259"/>
            <ac:graphicFrameMk id="7" creationId="{703FAB33-C653-48B0-9838-6BDC8704C19E}"/>
          </ac:graphicFrameMkLst>
        </pc:graphicFrameChg>
        <pc:picChg chg="add mod">
          <ac:chgData name="Smith, Carlie" userId="7d12dd53-45e7-47d9-afbe-a335b45c4b73" providerId="ADAL" clId="{62B85F74-5622-49F0-88E5-8A7B5185DCBB}" dt="2022-01-16T21:18:05.150" v="1673" actId="14100"/>
          <ac:picMkLst>
            <pc:docMk/>
            <pc:sldMk cId="1440682489" sldId="259"/>
            <ac:picMk id="21" creationId="{EC1FB5B0-3363-4017-96CA-73A3156770D6}"/>
          </ac:picMkLst>
        </pc:picChg>
      </pc:sldChg>
      <pc:sldChg chg="addSp delSp modSp mod setBg modAnim">
        <pc:chgData name="Smith, Carlie" userId="7d12dd53-45e7-47d9-afbe-a335b45c4b73" providerId="ADAL" clId="{62B85F74-5622-49F0-88E5-8A7B5185DCBB}" dt="2022-01-16T21:33:45.808" v="1793" actId="20577"/>
        <pc:sldMkLst>
          <pc:docMk/>
          <pc:sldMk cId="851164265" sldId="261"/>
        </pc:sldMkLst>
        <pc:spChg chg="mod">
          <ac:chgData name="Smith, Carlie" userId="7d12dd53-45e7-47d9-afbe-a335b45c4b73" providerId="ADAL" clId="{62B85F74-5622-49F0-88E5-8A7B5185DCBB}" dt="2022-01-16T20:54:48.828" v="1633" actId="207"/>
          <ac:spMkLst>
            <pc:docMk/>
            <pc:sldMk cId="851164265" sldId="261"/>
            <ac:spMk id="2" creationId="{E920A5AC-B286-4927-A556-E62F15F9785E}"/>
          </ac:spMkLst>
        </pc:spChg>
        <pc:spChg chg="add del">
          <ac:chgData name="Smith, Carlie" userId="7d12dd53-45e7-47d9-afbe-a335b45c4b73" providerId="ADAL" clId="{62B85F74-5622-49F0-88E5-8A7B5185DCBB}" dt="2022-01-16T20:29:49.564" v="1179" actId="22"/>
          <ac:spMkLst>
            <pc:docMk/>
            <pc:sldMk cId="851164265" sldId="261"/>
            <ac:spMk id="5" creationId="{16FD0351-C396-45EF-9B3F-8CC5B4D28422}"/>
          </ac:spMkLst>
        </pc:spChg>
        <pc:spChg chg="add">
          <ac:chgData name="Smith, Carlie" userId="7d12dd53-45e7-47d9-afbe-a335b45c4b73" providerId="ADAL" clId="{62B85F74-5622-49F0-88E5-8A7B5185DCBB}" dt="2022-01-16T20:38:39.829" v="1203" actId="26606"/>
          <ac:spMkLst>
            <pc:docMk/>
            <pc:sldMk cId="851164265" sldId="261"/>
            <ac:spMk id="19" creationId="{B9403C7F-76AE-4587-92A2-D4E41EBE68BD}"/>
          </ac:spMkLst>
        </pc:spChg>
        <pc:grpChg chg="add">
          <ac:chgData name="Smith, Carlie" userId="7d12dd53-45e7-47d9-afbe-a335b45c4b73" providerId="ADAL" clId="{62B85F74-5622-49F0-88E5-8A7B5185DCBB}" dt="2022-01-16T20:38:39.829" v="1203" actId="26606"/>
          <ac:grpSpMkLst>
            <pc:docMk/>
            <pc:sldMk cId="851164265" sldId="261"/>
            <ac:grpSpMk id="12" creationId="{8F1EF17D-1B70-428C-8A8A-A2C5B390E1E9}"/>
          </ac:grpSpMkLst>
        </pc:grpChg>
        <pc:grpChg chg="add">
          <ac:chgData name="Smith, Carlie" userId="7d12dd53-45e7-47d9-afbe-a335b45c4b73" providerId="ADAL" clId="{62B85F74-5622-49F0-88E5-8A7B5185DCBB}" dt="2022-01-16T20:38:39.829" v="1203" actId="26606"/>
          <ac:grpSpMkLst>
            <pc:docMk/>
            <pc:sldMk cId="851164265" sldId="261"/>
            <ac:grpSpMk id="21" creationId="{D6C71778-3DDA-4748-AEBB-2A4B75016325}"/>
          </ac:grpSpMkLst>
        </pc:grpChg>
        <pc:graphicFrameChg chg="mod ord modGraphic">
          <ac:chgData name="Smith, Carlie" userId="7d12dd53-45e7-47d9-afbe-a335b45c4b73" providerId="ADAL" clId="{62B85F74-5622-49F0-88E5-8A7B5185DCBB}" dt="2022-01-16T21:33:45.808" v="1793" actId="20577"/>
          <ac:graphicFrameMkLst>
            <pc:docMk/>
            <pc:sldMk cId="851164265" sldId="261"/>
            <ac:graphicFrameMk id="4" creationId="{3F3F2756-2E70-4E81-9B93-4AC1BABBED19}"/>
          </ac:graphicFrameMkLst>
        </pc:graphicFrameChg>
        <pc:picChg chg="add mod">
          <ac:chgData name="Smith, Carlie" userId="7d12dd53-45e7-47d9-afbe-a335b45c4b73" providerId="ADAL" clId="{62B85F74-5622-49F0-88E5-8A7B5185DCBB}" dt="2022-01-16T20:38:39.829" v="1203" actId="26606"/>
          <ac:picMkLst>
            <pc:docMk/>
            <pc:sldMk cId="851164265" sldId="261"/>
            <ac:picMk id="7" creationId="{11FFA590-E4C9-49EA-89EE-DB5A76648F9C}"/>
          </ac:picMkLst>
        </pc:picChg>
        <pc:picChg chg="add del mod">
          <ac:chgData name="Smith, Carlie" userId="7d12dd53-45e7-47d9-afbe-a335b45c4b73" providerId="ADAL" clId="{62B85F74-5622-49F0-88E5-8A7B5185DCBB}" dt="2022-01-16T21:28:41.124" v="1750" actId="21"/>
          <ac:picMkLst>
            <pc:docMk/>
            <pc:sldMk cId="851164265" sldId="261"/>
            <ac:picMk id="9" creationId="{CAB33182-B85D-49D8-89C3-7B9E746BB0B2}"/>
          </ac:picMkLst>
        </pc:picChg>
      </pc:sldChg>
      <pc:sldChg chg="addSp delSp modSp mod">
        <pc:chgData name="Smith, Carlie" userId="7d12dd53-45e7-47d9-afbe-a335b45c4b73" providerId="ADAL" clId="{62B85F74-5622-49F0-88E5-8A7B5185DCBB}" dt="2022-01-16T21:25:49.993" v="1743" actId="14100"/>
        <pc:sldMkLst>
          <pc:docMk/>
          <pc:sldMk cId="82340021" sldId="262"/>
        </pc:sldMkLst>
        <pc:spChg chg="mod">
          <ac:chgData name="Smith, Carlie" userId="7d12dd53-45e7-47d9-afbe-a335b45c4b73" providerId="ADAL" clId="{62B85F74-5622-49F0-88E5-8A7B5185DCBB}" dt="2022-01-16T21:25:01.270" v="1732" actId="207"/>
          <ac:spMkLst>
            <pc:docMk/>
            <pc:sldMk cId="82340021" sldId="262"/>
            <ac:spMk id="2" creationId="{69B1A77E-7C9A-4EE6-B939-01DF2D4AE036}"/>
          </ac:spMkLst>
        </pc:spChg>
        <pc:spChg chg="mod">
          <ac:chgData name="Smith, Carlie" userId="7d12dd53-45e7-47d9-afbe-a335b45c4b73" providerId="ADAL" clId="{62B85F74-5622-49F0-88E5-8A7B5185DCBB}" dt="2022-01-16T21:25:36.969" v="1740" actId="14100"/>
          <ac:spMkLst>
            <pc:docMk/>
            <pc:sldMk cId="82340021" sldId="262"/>
            <ac:spMk id="3" creationId="{699FCD38-07C0-416E-8F0A-4527219D61FB}"/>
          </ac:spMkLst>
        </pc:spChg>
        <pc:spChg chg="mod">
          <ac:chgData name="Smith, Carlie" userId="7d12dd53-45e7-47d9-afbe-a335b45c4b73" providerId="ADAL" clId="{62B85F74-5622-49F0-88E5-8A7B5185DCBB}" dt="2022-01-16T20:54:57.369" v="1634" actId="207"/>
          <ac:spMkLst>
            <pc:docMk/>
            <pc:sldMk cId="82340021" sldId="262"/>
            <ac:spMk id="4" creationId="{FB92CD7D-E985-4177-9E6E-EA870F0ED5DA}"/>
          </ac:spMkLst>
        </pc:spChg>
        <pc:spChg chg="del mod">
          <ac:chgData name="Smith, Carlie" userId="7d12dd53-45e7-47d9-afbe-a335b45c4b73" providerId="ADAL" clId="{62B85F74-5622-49F0-88E5-8A7B5185DCBB}" dt="2022-01-16T20:19:17.502" v="1120" actId="478"/>
          <ac:spMkLst>
            <pc:docMk/>
            <pc:sldMk cId="82340021" sldId="262"/>
            <ac:spMk id="6" creationId="{B0631921-1093-405A-8B6A-0BBB8DBD543B}"/>
          </ac:spMkLst>
        </pc:spChg>
        <pc:spChg chg="add del mod">
          <ac:chgData name="Smith, Carlie" userId="7d12dd53-45e7-47d9-afbe-a335b45c4b73" providerId="ADAL" clId="{62B85F74-5622-49F0-88E5-8A7B5185DCBB}" dt="2022-01-16T20:19:20.359" v="1121" actId="478"/>
          <ac:spMkLst>
            <pc:docMk/>
            <pc:sldMk cId="82340021" sldId="262"/>
            <ac:spMk id="10" creationId="{8F5F7F8F-FF05-41B7-A074-08B58FE7E395}"/>
          </ac:spMkLst>
        </pc:spChg>
        <pc:picChg chg="mod">
          <ac:chgData name="Smith, Carlie" userId="7d12dd53-45e7-47d9-afbe-a335b45c4b73" providerId="ADAL" clId="{62B85F74-5622-49F0-88E5-8A7B5185DCBB}" dt="2022-01-16T21:25:49.993" v="1743" actId="14100"/>
          <ac:picMkLst>
            <pc:docMk/>
            <pc:sldMk cId="82340021" sldId="262"/>
            <ac:picMk id="8" creationId="{8C373201-FDA9-4B8E-A3F3-5FE3CACFACF7}"/>
          </ac:picMkLst>
        </pc:picChg>
      </pc:sldChg>
      <pc:sldChg chg="modSp mod">
        <pc:chgData name="Smith, Carlie" userId="7d12dd53-45e7-47d9-afbe-a335b45c4b73" providerId="ADAL" clId="{62B85F74-5622-49F0-88E5-8A7B5185DCBB}" dt="2022-01-16T21:29:45.557" v="1753" actId="207"/>
        <pc:sldMkLst>
          <pc:docMk/>
          <pc:sldMk cId="2890701992" sldId="263"/>
        </pc:sldMkLst>
        <pc:spChg chg="mod">
          <ac:chgData name="Smith, Carlie" userId="7d12dd53-45e7-47d9-afbe-a335b45c4b73" providerId="ADAL" clId="{62B85F74-5622-49F0-88E5-8A7B5185DCBB}" dt="2022-01-16T21:29:45.557" v="1753" actId="207"/>
          <ac:spMkLst>
            <pc:docMk/>
            <pc:sldMk cId="2890701992" sldId="263"/>
            <ac:spMk id="2" creationId="{5BDE79FF-76A2-4D3E-AD94-7E20D935A510}"/>
          </ac:spMkLst>
        </pc:spChg>
        <pc:picChg chg="mod">
          <ac:chgData name="Smith, Carlie" userId="7d12dd53-45e7-47d9-afbe-a335b45c4b73" providerId="ADAL" clId="{62B85F74-5622-49F0-88E5-8A7B5185DCBB}" dt="2022-01-16T20:27:02.632" v="1177" actId="1076"/>
          <ac:picMkLst>
            <pc:docMk/>
            <pc:sldMk cId="2890701992" sldId="263"/>
            <ac:picMk id="5" creationId="{281A8B0E-6A45-4B3A-B748-CA5C21F35124}"/>
          </ac:picMkLst>
        </pc:picChg>
        <pc:picChg chg="mod">
          <ac:chgData name="Smith, Carlie" userId="7d12dd53-45e7-47d9-afbe-a335b45c4b73" providerId="ADAL" clId="{62B85F74-5622-49F0-88E5-8A7B5185DCBB}" dt="2022-01-16T20:27:00.838" v="1176" actId="1076"/>
          <ac:picMkLst>
            <pc:docMk/>
            <pc:sldMk cId="2890701992" sldId="263"/>
            <ac:picMk id="7" creationId="{75DE6AF0-6DA3-4FFE-80CD-489F4FE18368}"/>
          </ac:picMkLst>
        </pc:picChg>
      </pc:sldChg>
      <pc:sldChg chg="modSp new del mod ord">
        <pc:chgData name="Smith, Carlie" userId="7d12dd53-45e7-47d9-afbe-a335b45c4b73" providerId="ADAL" clId="{62B85F74-5622-49F0-88E5-8A7B5185DCBB}" dt="2022-01-16T19:12:35.410" v="25" actId="2696"/>
        <pc:sldMkLst>
          <pc:docMk/>
          <pc:sldMk cId="1401723043" sldId="264"/>
        </pc:sldMkLst>
        <pc:spChg chg="mod">
          <ac:chgData name="Smith, Carlie" userId="7d12dd53-45e7-47d9-afbe-a335b45c4b73" providerId="ADAL" clId="{62B85F74-5622-49F0-88E5-8A7B5185DCBB}" dt="2022-01-16T19:11:57.868" v="23" actId="20577"/>
          <ac:spMkLst>
            <pc:docMk/>
            <pc:sldMk cId="1401723043" sldId="264"/>
            <ac:spMk id="2" creationId="{B688542C-C64D-4F44-848F-66E49E79C064}"/>
          </ac:spMkLst>
        </pc:spChg>
      </pc:sldChg>
      <pc:sldChg chg="addSp delSp modSp new mod ord setBg modAnim addCm">
        <pc:chgData name="Smith, Carlie" userId="7d12dd53-45e7-47d9-afbe-a335b45c4b73" providerId="ADAL" clId="{62B85F74-5622-49F0-88E5-8A7B5185DCBB}" dt="2022-01-16T21:38:47.705" v="1800" actId="1076"/>
        <pc:sldMkLst>
          <pc:docMk/>
          <pc:sldMk cId="644026407" sldId="265"/>
        </pc:sldMkLst>
        <pc:spChg chg="del mod">
          <ac:chgData name="Smith, Carlie" userId="7d12dd53-45e7-47d9-afbe-a335b45c4b73" providerId="ADAL" clId="{62B85F74-5622-49F0-88E5-8A7B5185DCBB}" dt="2022-01-16T20:24:04.767" v="1165" actId="478"/>
          <ac:spMkLst>
            <pc:docMk/>
            <pc:sldMk cId="644026407" sldId="265"/>
            <ac:spMk id="2" creationId="{568C11D3-EC26-4C18-8B9E-E173A4B361A1}"/>
          </ac:spMkLst>
        </pc:spChg>
        <pc:spChg chg="del mod">
          <ac:chgData name="Smith, Carlie" userId="7d12dd53-45e7-47d9-afbe-a335b45c4b73" providerId="ADAL" clId="{62B85F74-5622-49F0-88E5-8A7B5185DCBB}" dt="2022-01-16T19:14:09.415" v="79" actId="478"/>
          <ac:spMkLst>
            <pc:docMk/>
            <pc:sldMk cId="644026407" sldId="265"/>
            <ac:spMk id="3" creationId="{3DD7CC04-DDD4-404F-9B66-81F7611AA9C1}"/>
          </ac:spMkLst>
        </pc:spChg>
        <pc:spChg chg="mod">
          <ac:chgData name="Smith, Carlie" userId="7d12dd53-45e7-47d9-afbe-a335b45c4b73" providerId="ADAL" clId="{62B85F74-5622-49F0-88E5-8A7B5185DCBB}" dt="2022-01-16T21:38:47.705" v="1800" actId="1076"/>
          <ac:spMkLst>
            <pc:docMk/>
            <pc:sldMk cId="644026407" sldId="265"/>
            <ac:spMk id="4" creationId="{3CF71240-855A-4406-BB15-D0842CB5F794}"/>
          </ac:spMkLst>
        </pc:spChg>
        <pc:spChg chg="mod">
          <ac:chgData name="Smith, Carlie" userId="7d12dd53-45e7-47d9-afbe-a335b45c4b73" providerId="ADAL" clId="{62B85F74-5622-49F0-88E5-8A7B5185DCBB}" dt="2022-01-16T20:56:00.080" v="1644" actId="20577"/>
          <ac:spMkLst>
            <pc:docMk/>
            <pc:sldMk cId="644026407" sldId="265"/>
            <ac:spMk id="5" creationId="{71BAAEE9-A435-49AC-B0C7-B3C2B4E1A90A}"/>
          </ac:spMkLst>
        </pc:spChg>
        <pc:spChg chg="del mod">
          <ac:chgData name="Smith, Carlie" userId="7d12dd53-45e7-47d9-afbe-a335b45c4b73" providerId="ADAL" clId="{62B85F74-5622-49F0-88E5-8A7B5185DCBB}" dt="2022-01-16T20:24:06.419" v="1166" actId="478"/>
          <ac:spMkLst>
            <pc:docMk/>
            <pc:sldMk cId="644026407" sldId="265"/>
            <ac:spMk id="6" creationId="{0E91CC68-326D-4BC8-988A-92A31E75BF6B}"/>
          </ac:spMkLst>
        </pc:spChg>
        <pc:spChg chg="add del mod">
          <ac:chgData name="Smith, Carlie" userId="7d12dd53-45e7-47d9-afbe-a335b45c4b73" providerId="ADAL" clId="{62B85F74-5622-49F0-88E5-8A7B5185DCBB}" dt="2022-01-16T19:13:55.803" v="74"/>
          <ac:spMkLst>
            <pc:docMk/>
            <pc:sldMk cId="644026407" sldId="265"/>
            <ac:spMk id="7" creationId="{FABF3459-A03A-416D-B2BC-25DB8B18E021}"/>
          </ac:spMkLst>
        </pc:spChg>
        <pc:spChg chg="add del mod">
          <ac:chgData name="Smith, Carlie" userId="7d12dd53-45e7-47d9-afbe-a335b45c4b73" providerId="ADAL" clId="{62B85F74-5622-49F0-88E5-8A7B5185DCBB}" dt="2022-01-16T19:13:57.939" v="77" actId="47"/>
          <ac:spMkLst>
            <pc:docMk/>
            <pc:sldMk cId="644026407" sldId="265"/>
            <ac:spMk id="8" creationId="{4DC672E0-9076-4F70-A689-1FB9A197C5AE}"/>
          </ac:spMkLst>
        </pc:spChg>
        <pc:spChg chg="add del mod">
          <ac:chgData name="Smith, Carlie" userId="7d12dd53-45e7-47d9-afbe-a335b45c4b73" providerId="ADAL" clId="{62B85F74-5622-49F0-88E5-8A7B5185DCBB}" dt="2022-01-16T21:36:54.674" v="1798" actId="478"/>
          <ac:spMkLst>
            <pc:docMk/>
            <pc:sldMk cId="644026407" sldId="265"/>
            <ac:spMk id="11" creationId="{4D3F69E6-A93B-4956-A41E-0EAAA3466E64}"/>
          </ac:spMkLst>
        </pc:spChg>
        <pc:spChg chg="add">
          <ac:chgData name="Smith, Carlie" userId="7d12dd53-45e7-47d9-afbe-a335b45c4b73" providerId="ADAL" clId="{62B85F74-5622-49F0-88E5-8A7B5185DCBB}" dt="2022-01-16T20:33:50.619" v="1188" actId="26606"/>
          <ac:spMkLst>
            <pc:docMk/>
            <pc:sldMk cId="644026407" sldId="265"/>
            <ac:spMk id="22" creationId="{BADDD09E-8094-4188-9090-C1C7840FE719}"/>
          </ac:spMkLst>
        </pc:spChg>
        <pc:spChg chg="add">
          <ac:chgData name="Smith, Carlie" userId="7d12dd53-45e7-47d9-afbe-a335b45c4b73" providerId="ADAL" clId="{62B85F74-5622-49F0-88E5-8A7B5185DCBB}" dt="2022-01-16T20:33:50.619" v="1188" actId="26606"/>
          <ac:spMkLst>
            <pc:docMk/>
            <pc:sldMk cId="644026407" sldId="265"/>
            <ac:spMk id="24" creationId="{C58F6CE0-025D-40A5-AEF1-00954E3F986B}"/>
          </ac:spMkLst>
        </pc:spChg>
        <pc:grpChg chg="add">
          <ac:chgData name="Smith, Carlie" userId="7d12dd53-45e7-47d9-afbe-a335b45c4b73" providerId="ADAL" clId="{62B85F74-5622-49F0-88E5-8A7B5185DCBB}" dt="2022-01-16T20:33:50.619" v="1188" actId="26606"/>
          <ac:grpSpMkLst>
            <pc:docMk/>
            <pc:sldMk cId="644026407" sldId="265"/>
            <ac:grpSpMk id="15" creationId="{8F1EF17D-1B70-428C-8A8A-A2C5B390E1E9}"/>
          </ac:grpSpMkLst>
        </pc:grpChg>
        <pc:grpChg chg="add">
          <ac:chgData name="Smith, Carlie" userId="7d12dd53-45e7-47d9-afbe-a335b45c4b73" providerId="ADAL" clId="{62B85F74-5622-49F0-88E5-8A7B5185DCBB}" dt="2022-01-16T20:33:50.619" v="1188" actId="26606"/>
          <ac:grpSpMkLst>
            <pc:docMk/>
            <pc:sldMk cId="644026407" sldId="265"/>
            <ac:grpSpMk id="26" creationId="{D8025A22-9C86-4108-A289-BD5650A8EAEA}"/>
          </ac:grpSpMkLst>
        </pc:grpChg>
        <pc:picChg chg="add mod ord">
          <ac:chgData name="Smith, Carlie" userId="7d12dd53-45e7-47d9-afbe-a335b45c4b73" providerId="ADAL" clId="{62B85F74-5622-49F0-88E5-8A7B5185DCBB}" dt="2022-01-16T20:33:50.619" v="1188" actId="26606"/>
          <ac:picMkLst>
            <pc:docMk/>
            <pc:sldMk cId="644026407" sldId="265"/>
            <ac:picMk id="10" creationId="{20D7BB7E-0C2C-40C6-B36C-662F7C994173}"/>
          </ac:picMkLst>
        </pc:picChg>
      </pc:sldChg>
      <pc:sldMasterChg chg="modSldLayout">
        <pc:chgData name="Smith, Carlie" userId="7d12dd53-45e7-47d9-afbe-a335b45c4b73" providerId="ADAL" clId="{62B85F74-5622-49F0-88E5-8A7B5185DCBB}" dt="2022-01-16T19:21:06.148" v="369"/>
        <pc:sldMasterMkLst>
          <pc:docMk/>
          <pc:sldMasterMk cId="2161944682" sldId="2147483666"/>
        </pc:sldMasterMkLst>
        <pc:sldLayoutChg chg="addSp">
          <pc:chgData name="Smith, Carlie" userId="7d12dd53-45e7-47d9-afbe-a335b45c4b73" providerId="ADAL" clId="{62B85F74-5622-49F0-88E5-8A7B5185DCBB}" dt="2022-01-16T19:21:06.148" v="369"/>
          <pc:sldLayoutMkLst>
            <pc:docMk/>
            <pc:sldMasterMk cId="2161944682" sldId="2147483666"/>
            <pc:sldLayoutMk cId="2266175826" sldId="2147483668"/>
          </pc:sldLayoutMkLst>
          <pc:spChg chg="add">
            <ac:chgData name="Smith, Carlie" userId="7d12dd53-45e7-47d9-afbe-a335b45c4b73" providerId="ADAL" clId="{62B85F74-5622-49F0-88E5-8A7B5185DCBB}" dt="2022-01-16T19:21:06.148" v="369"/>
            <ac:spMkLst>
              <pc:docMk/>
              <pc:sldMasterMk cId="2161944682" sldId="2147483666"/>
              <pc:sldLayoutMk cId="2266175826" sldId="2147483668"/>
              <ac:spMk id="7" creationId="{ACCFB211-FF91-4E81-BC1C-73193E761F75}"/>
            </ac:spMkLst>
          </pc:spChg>
          <pc:spChg chg="add">
            <ac:chgData name="Smith, Carlie" userId="7d12dd53-45e7-47d9-afbe-a335b45c4b73" providerId="ADAL" clId="{62B85F74-5622-49F0-88E5-8A7B5185DCBB}" dt="2022-01-16T19:21:06.148" v="369"/>
            <ac:spMkLst>
              <pc:docMk/>
              <pc:sldMasterMk cId="2161944682" sldId="2147483666"/>
              <pc:sldLayoutMk cId="2266175826" sldId="2147483668"/>
              <ac:spMk id="8" creationId="{6FA6C9F0-0822-4CDB-9DBE-FAF84E36921B}"/>
            </ac:spMkLst>
          </pc:spChg>
          <pc:cxnChg chg="add">
            <ac:chgData name="Smith, Carlie" userId="7d12dd53-45e7-47d9-afbe-a335b45c4b73" providerId="ADAL" clId="{62B85F74-5622-49F0-88E5-8A7B5185DCBB}" dt="2022-01-16T19:21:06.148" v="369"/>
            <ac:cxnSpMkLst>
              <pc:docMk/>
              <pc:sldMasterMk cId="2161944682" sldId="2147483666"/>
              <pc:sldLayoutMk cId="2266175826" sldId="2147483668"/>
              <ac:cxnSpMk id="9" creationId="{6D35C16A-DF12-47CE-8136-9D52F37CDAAF}"/>
            </ac:cxnSpMkLst>
          </pc:cxn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16T14:13:55.664" idx="1">
    <p:pos x="3640" y="1918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Project assignment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 custT="1"/>
      <dgm:spPr/>
      <dgm:t>
        <a:bodyPr lIns="108000" tIns="648000" rIns="288000" anchor="t" anchorCtr="0"/>
        <a:lstStyle/>
        <a:p>
          <a:pPr>
            <a:lnSpc>
              <a:spcPts val="1500"/>
            </a:lnSpc>
            <a:spcAft>
              <a:spcPts val="0"/>
            </a:spcAft>
          </a:pPr>
          <a:r>
            <a:rPr lang="en-US" sz="1400" dirty="0">
              <a:solidFill>
                <a:schemeClr val="bg1"/>
              </a:solidFill>
            </a:rPr>
            <a:t>Project concept developed.  Wireframing completed. </a:t>
          </a:r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 custT="1"/>
      <dgm:spPr/>
      <dgm:t>
        <a:bodyPr lIns="108000" tIns="648000" rIns="288000" anchor="t" anchorCtr="0"/>
        <a:lstStyle/>
        <a:p>
          <a:pPr marL="0" lvl="0" indent="0" algn="l" defTabSz="6223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Century Gothic" panose="020B0502020202020204"/>
              <a:ea typeface="+mn-ea"/>
              <a:cs typeface="+mn-cs"/>
            </a:rPr>
            <a:t>We built our baseline HTML, CSS and script.  Connection to both selected APIs confirmed. Wireframing completed.</a:t>
          </a:r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>
        <a:solidFill>
          <a:srgbClr val="CC9900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Styling and development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 custT="1"/>
      <dgm:spPr/>
      <dgm:t>
        <a:bodyPr lIns="108000" tIns="648000" rIns="288000" anchor="t" anchorCtr="0"/>
        <a:lstStyle/>
        <a:p>
          <a:pPr marL="0" lvl="0" indent="0" algn="l" defTabSz="6223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kern="1200" dirty="0">
              <a:solidFill>
                <a:prstClr val="black"/>
              </a:solidFill>
              <a:latin typeface="Century Gothic" panose="020B0502020202020204"/>
              <a:ea typeface="+mn-ea"/>
              <a:cs typeface="+mn-cs"/>
            </a:rPr>
            <a:t>Bulma.io is an easy CSS with simple, clean styling.  jQuery was used for much of the script tasking</a:t>
          </a:r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>
        <a:solidFill>
          <a:schemeClr val="accent6">
            <a:lumMod val="75000"/>
          </a:schemeClr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Initial design and connectivity</a:t>
          </a:r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32CCB050-072A-41BF-BE1B-388CF53E5629}">
      <dgm:prSet/>
      <dgm:spPr>
        <a:solidFill>
          <a:schemeClr val="accent1">
            <a:lumMod val="75000"/>
          </a:schemeClr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Refinement for MVP</a:t>
          </a:r>
          <a:endParaRPr lang="ru-RU" b="1" dirty="0">
            <a:solidFill>
              <a:schemeClr val="bg1"/>
            </a:solidFill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endParaRPr lang="ru-RU"/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endParaRPr lang="ru-RU"/>
        </a:p>
      </dgm:t>
    </dgm:pt>
    <dgm:pt modelId="{9E838AE2-4659-4603-ABC8-58DF4222C0D4}">
      <dgm:prSet/>
      <dgm:spPr>
        <a:solidFill>
          <a:schemeClr val="accent6">
            <a:lumMod val="75000"/>
          </a:schemeClr>
        </a:solidFill>
        <a:ln>
          <a:solidFill>
            <a:schemeClr val="accent5"/>
          </a:solidFill>
        </a:ln>
      </dgm:spPr>
      <dgm:t>
        <a:bodyPr/>
        <a:lstStyle/>
        <a:p>
          <a:r>
            <a: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MVP delivery</a:t>
          </a:r>
          <a:endParaRPr lang="ru-RU" b="1" dirty="0">
            <a:solidFill>
              <a:schemeClr val="bg1"/>
            </a:solidFill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5FC53805-9431-4BC8-ADB9-DABF59DE31C7}" type="parTrans" cxnId="{CF54291C-AAFD-4FA4-9A16-20CE892BA907}">
      <dgm:prSet/>
      <dgm:spPr/>
      <dgm:t>
        <a:bodyPr/>
        <a:lstStyle/>
        <a:p>
          <a:endParaRPr lang="ru-RU"/>
        </a:p>
      </dgm:t>
    </dgm:pt>
    <dgm:pt modelId="{61F1BCD3-232D-4C03-B56C-182BCB6108CD}" type="sibTrans" cxnId="{CF54291C-AAFD-4FA4-9A16-20CE892BA907}">
      <dgm:prSet/>
      <dgm:spPr/>
      <dgm:t>
        <a:bodyPr/>
        <a:lstStyle/>
        <a:p>
          <a:endParaRPr lang="ru-RU"/>
        </a:p>
      </dgm:t>
    </dgm:pt>
    <dgm:pt modelId="{04A40292-9119-41B2-B968-7B651F20675D}">
      <dgm:prSet custT="1"/>
      <dgm:spPr/>
      <dgm:t>
        <a:bodyPr lIns="108000" tIns="648000" rIns="288000" anchor="t" anchorCtr="0"/>
        <a:lstStyle/>
        <a:p>
          <a:pPr marL="0" lvl="0" indent="0" algn="l" defTabSz="6223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kern="1200" dirty="0">
              <a:solidFill>
                <a:prstClr val="black"/>
              </a:solidFill>
              <a:latin typeface="Century Gothic" panose="020B0502020202020204"/>
              <a:ea typeface="+mn-ea"/>
              <a:cs typeface="+mn-cs"/>
            </a:rPr>
            <a:t>For MVP we elected to use character selection instead of an open search. </a:t>
          </a:r>
        </a:p>
      </dgm:t>
    </dgm:pt>
    <dgm:pt modelId="{70078FF1-F2A9-4A6B-88D1-8CF3595EFE73}" type="parTrans" cxnId="{1D6C5464-DE30-4BEC-9E27-B2C179C39CC4}">
      <dgm:prSet/>
      <dgm:spPr/>
      <dgm:t>
        <a:bodyPr/>
        <a:lstStyle/>
        <a:p>
          <a:endParaRPr lang="en-US"/>
        </a:p>
      </dgm:t>
    </dgm:pt>
    <dgm:pt modelId="{B4C4972A-0898-484E-AF78-D5D7E0F991F2}" type="sibTrans" cxnId="{1D6C5464-DE30-4BEC-9E27-B2C179C39CC4}">
      <dgm:prSet/>
      <dgm:spPr/>
      <dgm:t>
        <a:bodyPr/>
        <a:lstStyle/>
        <a:p>
          <a:endParaRPr lang="en-US"/>
        </a:p>
      </dgm:t>
    </dgm:pt>
    <dgm:pt modelId="{C8E903CE-0CFD-4D68-A857-80E14557005E}">
      <dgm:prSet custT="1"/>
      <dgm:spPr/>
      <dgm:t>
        <a:bodyPr lIns="108000" tIns="648000" rIns="288000" anchor="t" anchorCtr="0"/>
        <a:lstStyle/>
        <a:p>
          <a:pPr marL="0" lvl="0" indent="0" algn="l" defTabSz="6223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kern="1200" dirty="0">
              <a:solidFill>
                <a:prstClr val="black"/>
              </a:solidFill>
              <a:latin typeface="Century Gothic" panose="020B0502020202020204"/>
              <a:ea typeface="+mn-ea"/>
              <a:cs typeface="+mn-cs"/>
            </a:rPr>
            <a:t>Our site is ready for use with future enhancements.  </a:t>
          </a:r>
        </a:p>
      </dgm:t>
    </dgm:pt>
    <dgm:pt modelId="{D5890537-0D77-4DA1-A100-62C393623468}" type="parTrans" cxnId="{17BD67AD-4331-49EC-BC4A-29404E891597}">
      <dgm:prSet/>
      <dgm:spPr/>
      <dgm:t>
        <a:bodyPr/>
        <a:lstStyle/>
        <a:p>
          <a:endParaRPr lang="en-US"/>
        </a:p>
      </dgm:t>
    </dgm:pt>
    <dgm:pt modelId="{862799CE-00F4-4DD6-894E-A487503F8DE6}" type="sibTrans" cxnId="{17BD67AD-4331-49EC-BC4A-29404E891597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F5592489-4EC4-4CD3-8C9F-861313656D99}" type="pres">
      <dgm:prSet presAssocID="{9B090D9D-470E-46E2-AABB-0368A52481AA}" presName="space" presStyleCnt="0"/>
      <dgm:spPr/>
    </dgm:pt>
    <dgm:pt modelId="{62262EA1-D674-4DE8-B444-FEC3F6748520}" type="pres">
      <dgm:prSet presAssocID="{32CCB050-072A-41BF-BE1B-388CF53E5629}" presName="composite" presStyleCnt="0"/>
      <dgm:spPr/>
    </dgm:pt>
    <dgm:pt modelId="{7BF6E820-C6E3-4E2C-BB23-ADF9AD641C6B}" type="pres">
      <dgm:prSet presAssocID="{32CCB050-072A-41BF-BE1B-388CF53E5629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046455-4EBB-40A8-838B-B584850A8B8E}" type="pres">
      <dgm:prSet presAssocID="{32CCB050-072A-41BF-BE1B-388CF53E562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D84544C-5924-422B-9546-A86AE4927E4C}" type="pres">
      <dgm:prSet presAssocID="{32CCB050-072A-41BF-BE1B-388CF53E5629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ED05E404-1B63-4FC9-A7B8-277860DEBCD0}" type="pres">
      <dgm:prSet presAssocID="{32CCB050-072A-41BF-BE1B-388CF53E5629}" presName="EmptyPlaceHolder" presStyleCnt="0"/>
      <dgm:spPr/>
    </dgm:pt>
    <dgm:pt modelId="{AB144E95-E2AA-430B-870C-A44D04CCB5A8}" type="pres">
      <dgm:prSet presAssocID="{BF05D8EE-4413-4737-8721-DAF10D6CAB04}" presName="space" presStyleCnt="0"/>
      <dgm:spPr/>
    </dgm:pt>
    <dgm:pt modelId="{D0A9E9B9-B6D2-49AA-91D6-7CE223E637D0}" type="pres">
      <dgm:prSet presAssocID="{9E838AE2-4659-4603-ABC8-58DF4222C0D4}" presName="composite" presStyleCnt="0"/>
      <dgm:spPr/>
    </dgm:pt>
    <dgm:pt modelId="{0EE416CF-D8AE-41BD-BF35-9148040E1274}" type="pres">
      <dgm:prSet presAssocID="{9E838AE2-4659-4603-ABC8-58DF4222C0D4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559A9A18-D6AE-4459-8C7F-A17CAB50744A}" type="pres">
      <dgm:prSet presAssocID="{9E838AE2-4659-4603-ABC8-58DF4222C0D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7F54B493-FCA8-4A1F-A2B1-FCB26CA9C396}" type="pres">
      <dgm:prSet presAssocID="{9E838AE2-4659-4603-ABC8-58DF4222C0D4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73F5E39-8993-4D6C-9D92-8E8F41E329B8}" type="pres">
      <dgm:prSet presAssocID="{9E838AE2-4659-4603-ABC8-58DF4222C0D4}" presName="EmptyPlaceHolder" presStyleCnt="0"/>
      <dgm:spPr/>
    </dgm:pt>
  </dgm:ptLst>
  <dgm:cxnLst>
    <dgm:cxn modelId="{20190A0D-EF75-4224-80CC-FC8EBDEF2138}" type="presOf" srcId="{C8E903CE-0CFD-4D68-A857-80E14557005E}" destId="{7F54B493-FCA8-4A1F-A2B1-FCB26CA9C396}" srcOrd="0" destOrd="0" presId="urn:microsoft.com/office/officeart/2016/7/layout/AccentHomeChevronProcess"/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993A834D-F9E7-487D-A46B-FD9A309F5C59}" type="presOf" srcId="{04A40292-9119-41B2-B968-7B651F20675D}" destId="{1D84544C-5924-422B-9546-A86AE4927E4C}" srcOrd="0" destOrd="0" presId="urn:microsoft.com/office/officeart/2016/7/layout/AccentHomeChevronProcess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17BD67AD-4331-49EC-BC4A-29404E891597}" srcId="{9E838AE2-4659-4603-ABC8-58DF4222C0D4}" destId="{C8E903CE-0CFD-4D68-A857-80E14557005E}" srcOrd="0" destOrd="0" parTransId="{D5890537-0D77-4DA1-A100-62C393623468}" sibTransId="{862799CE-00F4-4DD6-894E-A487503F8DE6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DB636DF2-EC68-445F-B7E9-11D2D9235026}" type="presOf" srcId="{9E838AE2-4659-4603-ABC8-58DF4222C0D4}" destId="{559A9A18-D6AE-4459-8C7F-A17CAB50744A}" srcOrd="0" destOrd="0" presId="urn:microsoft.com/office/officeart/2016/7/layout/AccentHomeChevronProcess"/>
    <dgm:cxn modelId="{10122CFA-F2C6-4519-A06A-6ABCC8B80C59}" type="presOf" srcId="{32CCB050-072A-41BF-BE1B-388CF53E5629}" destId="{B8046455-4EBB-40A8-838B-B584850A8B8E}" srcOrd="0" destOrd="0" presId="urn:microsoft.com/office/officeart/2016/7/layout/AccentHomeChevronProcess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76487C60-81CC-4808-A6F6-74C757E56AA2}" type="presParOf" srcId="{594BF422-752C-42F3-A230-3D0E6AE9A886}" destId="{F5592489-4EC4-4CD3-8C9F-861313656D99}" srcOrd="5" destOrd="0" presId="urn:microsoft.com/office/officeart/2016/7/layout/AccentHomeChevronProcess"/>
    <dgm:cxn modelId="{DF11AE77-7C6F-4023-B9CA-C466C92E9683}" type="presParOf" srcId="{594BF422-752C-42F3-A230-3D0E6AE9A886}" destId="{62262EA1-D674-4DE8-B444-FEC3F6748520}" srcOrd="6" destOrd="0" presId="urn:microsoft.com/office/officeart/2016/7/layout/AccentHomeChevronProcess"/>
    <dgm:cxn modelId="{18CDA0B2-B372-4A35-AE00-5304AC3837D3}" type="presParOf" srcId="{62262EA1-D674-4DE8-B444-FEC3F6748520}" destId="{7BF6E820-C6E3-4E2C-BB23-ADF9AD641C6B}" srcOrd="0" destOrd="0" presId="urn:microsoft.com/office/officeart/2016/7/layout/AccentHomeChevronProcess"/>
    <dgm:cxn modelId="{0DF47D5B-8611-4D8E-928B-AA2D5766C18B}" type="presParOf" srcId="{62262EA1-D674-4DE8-B444-FEC3F6748520}" destId="{B8046455-4EBB-40A8-838B-B584850A8B8E}" srcOrd="1" destOrd="0" presId="urn:microsoft.com/office/officeart/2016/7/layout/AccentHomeChevronProcess"/>
    <dgm:cxn modelId="{7C4A88D9-8926-4433-834A-47C1FDDF722F}" type="presParOf" srcId="{62262EA1-D674-4DE8-B444-FEC3F6748520}" destId="{1D84544C-5924-422B-9546-A86AE4927E4C}" srcOrd="2" destOrd="0" presId="urn:microsoft.com/office/officeart/2016/7/layout/AccentHomeChevronProcess"/>
    <dgm:cxn modelId="{43D30544-AB0A-43E8-A43D-B1F41277B0F8}" type="presParOf" srcId="{62262EA1-D674-4DE8-B444-FEC3F6748520}" destId="{ED05E404-1B63-4FC9-A7B8-277860DEBCD0}" srcOrd="3" destOrd="0" presId="urn:microsoft.com/office/officeart/2016/7/layout/AccentHomeChevronProcess"/>
    <dgm:cxn modelId="{6BC4A82E-C8CE-405D-BE38-CA09533ECB3A}" type="presParOf" srcId="{594BF422-752C-42F3-A230-3D0E6AE9A886}" destId="{AB144E95-E2AA-430B-870C-A44D04CCB5A8}" srcOrd="7" destOrd="0" presId="urn:microsoft.com/office/officeart/2016/7/layout/AccentHomeChevronProcess"/>
    <dgm:cxn modelId="{B07B5F95-29F3-4EBA-881F-2F9C82CD9290}" type="presParOf" srcId="{594BF422-752C-42F3-A230-3D0E6AE9A886}" destId="{D0A9E9B9-B6D2-49AA-91D6-7CE223E637D0}" srcOrd="8" destOrd="0" presId="urn:microsoft.com/office/officeart/2016/7/layout/AccentHomeChevronProcess"/>
    <dgm:cxn modelId="{6DCE379C-942E-4A9E-8128-B2C269A9781F}" type="presParOf" srcId="{D0A9E9B9-B6D2-49AA-91D6-7CE223E637D0}" destId="{0EE416CF-D8AE-41BD-BF35-9148040E1274}" srcOrd="0" destOrd="0" presId="urn:microsoft.com/office/officeart/2016/7/layout/AccentHomeChevronProcess"/>
    <dgm:cxn modelId="{FE2C896A-6834-4EDF-8664-05B479C8F0ED}" type="presParOf" srcId="{D0A9E9B9-B6D2-49AA-91D6-7CE223E637D0}" destId="{559A9A18-D6AE-4459-8C7F-A17CAB50744A}" srcOrd="1" destOrd="0" presId="urn:microsoft.com/office/officeart/2016/7/layout/AccentHomeChevronProcess"/>
    <dgm:cxn modelId="{10CD1AE1-F5D1-4C7E-9DFC-2BC8AB439A36}" type="presParOf" srcId="{D0A9E9B9-B6D2-49AA-91D6-7CE223E637D0}" destId="{7F54B493-FCA8-4A1F-A2B1-FCB26CA9C396}" srcOrd="2" destOrd="0" presId="urn:microsoft.com/office/officeart/2016/7/layout/AccentHomeChevronProcess"/>
    <dgm:cxn modelId="{3BA0BF32-4C4F-4617-8C77-FB7B13572D62}" type="presParOf" srcId="{D0A9E9B9-B6D2-49AA-91D6-7CE223E637D0}" destId="{D73F5E39-8993-4D6C-9D92-8E8F41E329B8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05/8/layout/list1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300" b="1" kern="1200" dirty="0">
              <a:solidFill>
                <a:prstClr val="black"/>
              </a:solidFill>
              <a:effectLst>
                <a:outerShdw blurRad="50800" dist="38100" dir="2700000" algn="tl" rotWithShape="0">
                  <a:prstClr val="white">
                    <a:alpha val="50000"/>
                  </a:prstClr>
                </a:outerShdw>
              </a:effectLst>
              <a:latin typeface="Century Gothic" panose="020B0502020202020204"/>
              <a:ea typeface="+mn-ea"/>
              <a:cs typeface="+mn-cs"/>
            </a:rPr>
            <a:t>Tasks</a:t>
          </a:r>
          <a:r>
            <a:rPr lang="en-US" sz="13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 </a:t>
          </a:r>
          <a:r>
            <a:rPr lang="en-US" sz="1300" b="1" kern="1200" dirty="0"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&amp; Roles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/>
      <dgm:spPr/>
      <dgm:t>
        <a:bodyPr lIns="108000" tIns="432000" rIns="288000" anchor="t" anchorCtr="0"/>
        <a:lstStyle/>
        <a:p>
          <a:pPr marL="0" lvl="0" indent="0" defTabSz="533400">
            <a:spcBef>
              <a:spcPct val="0"/>
            </a:spcBef>
            <a:spcAft>
              <a:spcPts val="0"/>
            </a:spcAft>
            <a:buNone/>
          </a:pPr>
          <a:r>
            <a:rPr lang="en-US" kern="1200" dirty="0">
              <a:latin typeface="Century Gothic" panose="020B0502020202020204"/>
              <a:ea typeface="+mn-ea"/>
              <a:cs typeface="+mn-cs"/>
            </a:rPr>
            <a:t>Coordination: Carlie</a:t>
          </a:r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/>
      <dgm:spPr/>
      <dgm:t>
        <a:bodyPr lIns="108000" tIns="432000" rIns="288000" anchor="t" anchorCtr="0"/>
        <a:lstStyle/>
        <a:p>
          <a:pPr marL="0" lvl="0" indent="0" defTabSz="533400">
            <a:spcBef>
              <a:spcPct val="0"/>
            </a:spcBef>
            <a:spcAft>
              <a:spcPts val="0"/>
            </a:spcAft>
            <a:buNone/>
          </a:pPr>
          <a:r>
            <a:rPr lang="en-US" kern="1200" dirty="0">
              <a:latin typeface="Century Gothic" panose="020B0502020202020204"/>
              <a:ea typeface="+mn-ea"/>
              <a:cs typeface="+mn-cs"/>
            </a:rPr>
            <a:t>Team member availability, scope creep</a:t>
          </a:r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 custT="1"/>
      <dgm:spPr>
        <a:solidFill>
          <a:srgbClr val="CC9900"/>
        </a:solidFill>
      </dgm:spPr>
      <dgm:t>
        <a:bodyPr/>
        <a:lstStyle/>
        <a:p>
          <a:r>
            <a:rPr lang="en-US" sz="1300" b="1" kern="1200" dirty="0">
              <a:solidFill>
                <a:prstClr val="black"/>
              </a:solidFill>
              <a:effectLst>
                <a:outerShdw blurRad="50800" dist="38100" dir="2700000" algn="tl" rotWithShape="0">
                  <a:prstClr val="white">
                    <a:alpha val="50000"/>
                  </a:prstClr>
                </a:outerShdw>
              </a:effectLst>
              <a:latin typeface="Century Gothic" panose="020B0502020202020204"/>
              <a:ea typeface="+mn-ea"/>
              <a:cs typeface="+mn-cs"/>
            </a:rPr>
            <a:t>Successes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/>
      <dgm:spPr/>
      <dgm:t>
        <a:bodyPr lIns="108000" tIns="432000" rIns="288000" anchor="t" anchorCtr="0"/>
        <a:lstStyle/>
        <a:p>
          <a:pPr marL="0" lvl="0" indent="0" defTabSz="533400">
            <a:spcBef>
              <a:spcPct val="0"/>
            </a:spcBef>
            <a:spcAft>
              <a:spcPts val="0"/>
            </a:spcAft>
            <a:buNone/>
          </a:pPr>
          <a:r>
            <a:rPr lang="en-US" kern="1200" dirty="0">
              <a:latin typeface="Century Gothic" panose="020B0502020202020204"/>
              <a:ea typeface="+mn-ea"/>
              <a:cs typeface="+mn-cs"/>
            </a:rPr>
            <a:t>Early API connection, project theme enthusiasm, </a:t>
          </a:r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Challenges</a:t>
          </a:r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32CCB050-072A-41BF-BE1B-388CF53E5629}">
      <dgm:prSet custT="1"/>
      <dgm:spPr>
        <a:solidFill>
          <a:srgbClr val="146194">
            <a:lumMod val="75000"/>
          </a:srgbClr>
        </a:soli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gm:spPr>
      <dgm:t>
        <a:bodyPr spcFirstLastPara="0" vert="horz" wrap="square" lIns="203228" tIns="0" rIns="203228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prstClr val="black"/>
              </a:solidFill>
              <a:effectLst>
                <a:outerShdw blurRad="50800" dist="38100" dir="2700000" algn="tl" rotWithShape="0">
                  <a:prstClr val="white">
                    <a:alpha val="50000"/>
                  </a:prstClr>
                </a:outerShdw>
              </a:effectLst>
              <a:latin typeface="Century Gothic" panose="020B0502020202020204"/>
              <a:ea typeface="+mn-ea"/>
              <a:cs typeface="+mn-cs"/>
            </a:rPr>
            <a:t>Site</a:t>
          </a:r>
          <a:r>
            <a:rPr lang="en-US" sz="1500" b="1" kern="1200" dirty="0">
              <a:solidFill>
                <a:prstClr val="white"/>
              </a:solidFill>
              <a:effectLst>
                <a:outerShdw blurRad="50800" dist="38100" dir="2700000" algn="tl" rotWithShape="0">
                  <a:prstClr val="white">
                    <a:alpha val="50000"/>
                  </a:prstClr>
                </a:outerShdw>
              </a:effectLst>
              <a:latin typeface="Century Gothic" panose="020B0502020202020204"/>
              <a:ea typeface="+mn-ea"/>
              <a:cs typeface="+mn-cs"/>
            </a:rPr>
            <a:t> </a:t>
          </a:r>
          <a:r>
            <a:rPr lang="en-US" sz="1300" b="1" kern="1200" dirty="0">
              <a:solidFill>
                <a:prstClr val="black"/>
              </a:solidFill>
              <a:effectLst>
                <a:outerShdw blurRad="50800" dist="38100" dir="2700000" algn="tl" rotWithShape="0">
                  <a:prstClr val="white">
                    <a:alpha val="50000"/>
                  </a:prstClr>
                </a:outerShdw>
              </a:effectLst>
              <a:latin typeface="Century Gothic" panose="020B0502020202020204"/>
              <a:ea typeface="+mn-ea"/>
              <a:cs typeface="+mn-cs"/>
            </a:rPr>
            <a:t>Deployment</a:t>
          </a:r>
          <a:endParaRPr lang="ru-RU" sz="1300" b="1" kern="1200" dirty="0">
            <a:solidFill>
              <a:prstClr val="black"/>
            </a:solidFill>
            <a:effectLst>
              <a:outerShdw blurRad="50800" dist="38100" dir="2700000" algn="tl" rotWithShape="0">
                <a:prstClr val="white">
                  <a:alpha val="50000"/>
                </a:prstClr>
              </a:outerShdw>
            </a:effectLst>
            <a:latin typeface="Century Gothic" panose="020B0502020202020204"/>
            <a:ea typeface="+mn-ea"/>
            <a:cs typeface="+mn-cs"/>
          </a:endParaRPr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endParaRPr lang="ru-RU"/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endParaRPr lang="ru-RU"/>
        </a:p>
      </dgm:t>
    </dgm:pt>
    <dgm:pt modelId="{9E838AE2-4659-4603-ABC8-58DF4222C0D4}">
      <dgm:prSet custT="1"/>
      <dgm:spPr>
        <a:solidFill>
          <a:srgbClr val="C62324">
            <a:lumMod val="75000"/>
          </a:srgbClr>
        </a:soli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gm:spPr>
      <dgm:t>
        <a:bodyPr spcFirstLastPara="0" vert="horz" wrap="square" lIns="203228" tIns="0" rIns="203228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prstClr val="black"/>
              </a:solidFill>
              <a:effectLst>
                <a:outerShdw blurRad="50800" dist="38100" dir="2700000" algn="tl" rotWithShape="0">
                  <a:prstClr val="white">
                    <a:alpha val="50000"/>
                  </a:prstClr>
                </a:outerShdw>
              </a:effectLst>
              <a:latin typeface="Century Gothic" panose="020B0502020202020204"/>
              <a:ea typeface="+mn-ea"/>
              <a:cs typeface="+mn-cs"/>
            </a:rPr>
            <a:t>Future</a:t>
          </a:r>
          <a:r>
            <a:rPr lang="en-US" sz="1500" b="1" kern="1200" dirty="0">
              <a:solidFill>
                <a:prstClr val="white"/>
              </a:solidFill>
              <a:effectLst>
                <a:outerShdw blurRad="50800" dist="38100" dir="2700000" algn="tl" rotWithShape="0">
                  <a:prstClr val="white">
                    <a:alpha val="50000"/>
                  </a:prstClr>
                </a:outerShdw>
              </a:effectLst>
              <a:latin typeface="Century Gothic" panose="020B0502020202020204"/>
              <a:ea typeface="+mn-ea"/>
              <a:cs typeface="+mn-cs"/>
            </a:rPr>
            <a:t> </a:t>
          </a:r>
          <a:r>
            <a:rPr lang="en-US" sz="1300" b="1" kern="1200" dirty="0">
              <a:solidFill>
                <a:prstClr val="black"/>
              </a:solidFill>
              <a:effectLst>
                <a:outerShdw blurRad="50800" dist="38100" dir="2700000" algn="tl" rotWithShape="0">
                  <a:prstClr val="white">
                    <a:alpha val="50000"/>
                  </a:prstClr>
                </a:outerShdw>
              </a:effectLst>
              <a:latin typeface="Century Gothic" panose="020B0502020202020204"/>
              <a:ea typeface="+mn-ea"/>
              <a:cs typeface="+mn-cs"/>
            </a:rPr>
            <a:t>Iterations</a:t>
          </a:r>
          <a:endParaRPr lang="ru-RU" sz="1300" b="1" kern="1200" dirty="0">
            <a:solidFill>
              <a:prstClr val="black"/>
            </a:solidFill>
            <a:effectLst>
              <a:outerShdw blurRad="50800" dist="38100" dir="2700000" algn="tl" rotWithShape="0">
                <a:prstClr val="white">
                  <a:alpha val="50000"/>
                </a:prstClr>
              </a:outerShdw>
            </a:effectLst>
            <a:latin typeface="Century Gothic" panose="020B0502020202020204"/>
            <a:ea typeface="+mn-ea"/>
            <a:cs typeface="+mn-cs"/>
          </a:endParaRPr>
        </a:p>
      </dgm:t>
    </dgm:pt>
    <dgm:pt modelId="{5FC53805-9431-4BC8-ADB9-DABF59DE31C7}" type="parTrans" cxnId="{CF54291C-AAFD-4FA4-9A16-20CE892BA907}">
      <dgm:prSet/>
      <dgm:spPr/>
      <dgm:t>
        <a:bodyPr/>
        <a:lstStyle/>
        <a:p>
          <a:endParaRPr lang="ru-RU"/>
        </a:p>
      </dgm:t>
    </dgm:pt>
    <dgm:pt modelId="{61F1BCD3-232D-4C03-B56C-182BCB6108CD}" type="sibTrans" cxnId="{CF54291C-AAFD-4FA4-9A16-20CE892BA907}">
      <dgm:prSet/>
      <dgm:spPr/>
      <dgm:t>
        <a:bodyPr/>
        <a:lstStyle/>
        <a:p>
          <a:endParaRPr lang="ru-RU"/>
        </a:p>
      </dgm:t>
    </dgm:pt>
    <dgm:pt modelId="{04A40292-9119-41B2-B968-7B651F20675D}">
      <dgm:prSet/>
      <dgm:spPr/>
      <dgm:t>
        <a:bodyPr lIns="108000" tIns="432000" rIns="288000" anchor="t" anchorCtr="0"/>
        <a:lstStyle/>
        <a:p>
          <a:pPr marL="0" lvl="0" indent="0" defTabSz="533400">
            <a:spcBef>
              <a:spcPct val="0"/>
            </a:spcBef>
            <a:spcAft>
              <a:spcPts val="0"/>
            </a:spcAft>
            <a:buNone/>
          </a:pPr>
          <a:r>
            <a:rPr lang="en-US" kern="1200" dirty="0">
              <a:latin typeface="Century Gothic" panose="020B0502020202020204"/>
              <a:ea typeface="+mn-ea"/>
              <a:cs typeface="+mn-cs"/>
            </a:rPr>
            <a:t>https://github.com/cjsmith011/Marvel-Mythos.</a:t>
          </a:r>
        </a:p>
      </dgm:t>
    </dgm:pt>
    <dgm:pt modelId="{70078FF1-F2A9-4A6B-88D1-8CF3595EFE73}" type="parTrans" cxnId="{1D6C5464-DE30-4BEC-9E27-B2C179C39CC4}">
      <dgm:prSet/>
      <dgm:spPr/>
      <dgm:t>
        <a:bodyPr/>
        <a:lstStyle/>
        <a:p>
          <a:endParaRPr lang="en-US"/>
        </a:p>
      </dgm:t>
    </dgm:pt>
    <dgm:pt modelId="{B4C4972A-0898-484E-AF78-D5D7E0F991F2}" type="sibTrans" cxnId="{1D6C5464-DE30-4BEC-9E27-B2C179C39CC4}">
      <dgm:prSet/>
      <dgm:spPr/>
      <dgm:t>
        <a:bodyPr/>
        <a:lstStyle/>
        <a:p>
          <a:endParaRPr lang="en-US"/>
        </a:p>
      </dgm:t>
    </dgm:pt>
    <dgm:pt modelId="{C8E903CE-0CFD-4D68-A857-80E14557005E}">
      <dgm:prSet/>
      <dgm:spPr/>
      <dgm:t>
        <a:bodyPr lIns="108000" tIns="432000" rIns="288000" anchor="t" anchorCtr="0"/>
        <a:lstStyle/>
        <a:p>
          <a:pPr marL="0" lvl="0" indent="0" defTabSz="533400">
            <a:spcBef>
              <a:spcPct val="0"/>
            </a:spcBef>
            <a:spcAft>
              <a:spcPts val="0"/>
            </a:spcAft>
            <a:buNone/>
          </a:pPr>
          <a:r>
            <a:rPr lang="en-US" kern="1200" dirty="0">
              <a:latin typeface="Century Gothic" panose="020B0502020202020204"/>
              <a:ea typeface="+mn-ea"/>
              <a:cs typeface="+mn-cs"/>
            </a:rPr>
            <a:t>Open character search, refinement of search keywords</a:t>
          </a:r>
        </a:p>
      </dgm:t>
    </dgm:pt>
    <dgm:pt modelId="{D5890537-0D77-4DA1-A100-62C393623468}" type="parTrans" cxnId="{17BD67AD-4331-49EC-BC4A-29404E891597}">
      <dgm:prSet/>
      <dgm:spPr/>
      <dgm:t>
        <a:bodyPr/>
        <a:lstStyle/>
        <a:p>
          <a:endParaRPr lang="en-US"/>
        </a:p>
      </dgm:t>
    </dgm:pt>
    <dgm:pt modelId="{862799CE-00F4-4DD6-894E-A487503F8DE6}" type="sibTrans" cxnId="{17BD67AD-4331-49EC-BC4A-29404E891597}">
      <dgm:prSet/>
      <dgm:spPr/>
      <dgm:t>
        <a:bodyPr/>
        <a:lstStyle/>
        <a:p>
          <a:endParaRPr lang="en-US"/>
        </a:p>
      </dgm:t>
    </dgm:pt>
    <dgm:pt modelId="{917ED249-D4CB-4EDA-85E4-319E2347D2BE}">
      <dgm:prSet/>
      <dgm:spPr/>
      <dgm:t>
        <a:bodyPr lIns="108000" tIns="432000" rIns="288000" anchor="t" anchorCtr="0"/>
        <a:lstStyle/>
        <a:p>
          <a:pPr marL="0" lvl="0" indent="0" defTabSz="533400">
            <a:spcBef>
              <a:spcPct val="0"/>
            </a:spcBef>
            <a:spcAft>
              <a:spcPts val="0"/>
            </a:spcAft>
            <a:buNone/>
          </a:pPr>
          <a:r>
            <a:rPr lang="en-US" kern="1200" dirty="0">
              <a:latin typeface="Century Gothic" panose="020B0502020202020204"/>
              <a:ea typeface="+mn-ea"/>
              <a:cs typeface="+mn-cs"/>
            </a:rPr>
            <a:t>https://cjsmith011.github.io/Marvel-Mythos/</a:t>
          </a:r>
        </a:p>
      </dgm:t>
    </dgm:pt>
    <dgm:pt modelId="{9BC84233-4F71-4970-B83A-0EFBAEE97C87}" type="parTrans" cxnId="{AC53C64E-5AB2-48E2-BF1E-9062FC973377}">
      <dgm:prSet/>
      <dgm:spPr/>
      <dgm:t>
        <a:bodyPr/>
        <a:lstStyle/>
        <a:p>
          <a:endParaRPr lang="en-US"/>
        </a:p>
      </dgm:t>
    </dgm:pt>
    <dgm:pt modelId="{182F1551-5AE2-4145-B40F-4FEEA202BCB9}" type="sibTrans" cxnId="{AC53C64E-5AB2-48E2-BF1E-9062FC973377}">
      <dgm:prSet/>
      <dgm:spPr/>
      <dgm:t>
        <a:bodyPr/>
        <a:lstStyle/>
        <a:p>
          <a:endParaRPr lang="en-US"/>
        </a:p>
      </dgm:t>
    </dgm:pt>
    <dgm:pt modelId="{F627DFE1-468C-4AD1-81B5-15C700E3037D}">
      <dgm:prSet phldrT="[Text]"/>
      <dgm:spPr/>
      <dgm:t>
        <a:bodyPr lIns="108000" tIns="432000" rIns="288000" anchor="t" anchorCtr="0"/>
        <a:lstStyle/>
        <a:p>
          <a:pPr marL="0" lvl="0" indent="0" defTabSz="533400">
            <a:spcBef>
              <a:spcPct val="0"/>
            </a:spcBef>
            <a:spcAft>
              <a:spcPts val="0"/>
            </a:spcAft>
            <a:buNone/>
          </a:pPr>
          <a:r>
            <a:rPr lang="en-US" kern="1200" dirty="0">
              <a:latin typeface="Century Gothic" panose="020B0502020202020204"/>
              <a:ea typeface="+mn-ea"/>
              <a:cs typeface="+mn-cs"/>
            </a:rPr>
            <a:t>Design: Erik, Shatyana, Nathan</a:t>
          </a:r>
        </a:p>
      </dgm:t>
    </dgm:pt>
    <dgm:pt modelId="{1DAEA710-E619-465A-B024-3D40D2994D74}" type="parTrans" cxnId="{26203FF7-C937-4981-85FF-15A9EAAE411D}">
      <dgm:prSet/>
      <dgm:spPr/>
      <dgm:t>
        <a:bodyPr/>
        <a:lstStyle/>
        <a:p>
          <a:endParaRPr lang="en-US"/>
        </a:p>
      </dgm:t>
    </dgm:pt>
    <dgm:pt modelId="{3094ACB4-3AD5-4F70-BA36-EFC1AB8758CD}" type="sibTrans" cxnId="{26203FF7-C937-4981-85FF-15A9EAAE411D}">
      <dgm:prSet/>
      <dgm:spPr/>
      <dgm:t>
        <a:bodyPr/>
        <a:lstStyle/>
        <a:p>
          <a:endParaRPr lang="en-US"/>
        </a:p>
      </dgm:t>
    </dgm:pt>
    <dgm:pt modelId="{3D605A6D-25A2-4E5F-8F31-6E4726C4E08C}">
      <dgm:prSet phldrT="[Text]"/>
      <dgm:spPr/>
      <dgm:t>
        <a:bodyPr lIns="108000" tIns="432000" rIns="288000" anchor="t" anchorCtr="0"/>
        <a:lstStyle/>
        <a:p>
          <a:pPr marL="0" lvl="0" indent="0" defTabSz="533400">
            <a:spcBef>
              <a:spcPct val="0"/>
            </a:spcBef>
            <a:spcAft>
              <a:spcPts val="0"/>
            </a:spcAft>
            <a:buNone/>
          </a:pPr>
          <a:r>
            <a:rPr lang="en-US" kern="1200" dirty="0">
              <a:latin typeface="Century Gothic" panose="020B0502020202020204"/>
              <a:ea typeface="+mn-ea"/>
              <a:cs typeface="+mn-cs"/>
            </a:rPr>
            <a:t>Code: Justin, Alex, Steven</a:t>
          </a:r>
        </a:p>
      </dgm:t>
    </dgm:pt>
    <dgm:pt modelId="{F93DD34C-B560-4A5A-AF8B-E7B848936652}" type="parTrans" cxnId="{E79366C4-C260-4D92-909A-0C82350B8F7C}">
      <dgm:prSet/>
      <dgm:spPr/>
      <dgm:t>
        <a:bodyPr/>
        <a:lstStyle/>
        <a:p>
          <a:endParaRPr lang="en-US"/>
        </a:p>
      </dgm:t>
    </dgm:pt>
    <dgm:pt modelId="{75A5DDDB-C166-430B-A888-C3A2407F9327}" type="sibTrans" cxnId="{E79366C4-C260-4D92-909A-0C82350B8F7C}">
      <dgm:prSet/>
      <dgm:spPr/>
      <dgm:t>
        <a:bodyPr/>
        <a:lstStyle/>
        <a:p>
          <a:endParaRPr lang="en-US"/>
        </a:p>
      </dgm:t>
    </dgm:pt>
    <dgm:pt modelId="{B1E42031-0397-428A-8461-4894D801F9E3}" type="pres">
      <dgm:prSet presAssocID="{55C0B14E-AEA6-48D3-A387-ED4A3A3BF840}" presName="linear" presStyleCnt="0">
        <dgm:presLayoutVars>
          <dgm:dir/>
          <dgm:animLvl val="lvl"/>
          <dgm:resizeHandles val="exact"/>
        </dgm:presLayoutVars>
      </dgm:prSet>
      <dgm:spPr/>
    </dgm:pt>
    <dgm:pt modelId="{A4F88A93-84E9-4A07-92E7-DBA0D4633642}" type="pres">
      <dgm:prSet presAssocID="{AACEAFD5-63CF-4AFC-B46F-BE086C5D447C}" presName="parentLin" presStyleCnt="0"/>
      <dgm:spPr/>
    </dgm:pt>
    <dgm:pt modelId="{D3ABC724-B38C-40BB-950A-924E90766F15}" type="pres">
      <dgm:prSet presAssocID="{AACEAFD5-63CF-4AFC-B46F-BE086C5D447C}" presName="parentLeftMargin" presStyleLbl="node1" presStyleIdx="0" presStyleCnt="5"/>
      <dgm:spPr/>
    </dgm:pt>
    <dgm:pt modelId="{CF2CE1C0-2E2F-4964-8DDD-C8973D1B1CEF}" type="pres">
      <dgm:prSet presAssocID="{AACEAFD5-63CF-4AFC-B46F-BE086C5D447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C3D9104-E30F-4225-BC87-CE6DB2BCFDFB}" type="pres">
      <dgm:prSet presAssocID="{AACEAFD5-63CF-4AFC-B46F-BE086C5D447C}" presName="negativeSpace" presStyleCnt="0"/>
      <dgm:spPr/>
    </dgm:pt>
    <dgm:pt modelId="{1AB91C9E-BCD2-4C04-999D-C90748724499}" type="pres">
      <dgm:prSet presAssocID="{AACEAFD5-63CF-4AFC-B46F-BE086C5D447C}" presName="childText" presStyleLbl="conFgAcc1" presStyleIdx="0" presStyleCnt="5">
        <dgm:presLayoutVars>
          <dgm:bulletEnabled val="1"/>
        </dgm:presLayoutVars>
      </dgm:prSet>
      <dgm:spPr/>
    </dgm:pt>
    <dgm:pt modelId="{827EAE86-01B2-47AC-8B69-03081DEC0B11}" type="pres">
      <dgm:prSet presAssocID="{7A8D4B4D-06E9-4958-810D-A6226B6AC588}" presName="spaceBetweenRectangles" presStyleCnt="0"/>
      <dgm:spPr/>
    </dgm:pt>
    <dgm:pt modelId="{447F00C8-371B-442A-AA70-7BB45753631E}" type="pres">
      <dgm:prSet presAssocID="{D07AD3FD-84FF-467E-9693-752776549C61}" presName="parentLin" presStyleCnt="0"/>
      <dgm:spPr/>
    </dgm:pt>
    <dgm:pt modelId="{605689C2-C5A6-424E-9E98-60D687761A3D}" type="pres">
      <dgm:prSet presAssocID="{D07AD3FD-84FF-467E-9693-752776549C61}" presName="parentLeftMargin" presStyleLbl="node1" presStyleIdx="0" presStyleCnt="5"/>
      <dgm:spPr/>
    </dgm:pt>
    <dgm:pt modelId="{FD48DB33-618C-48C7-839D-76A7A221037D}" type="pres">
      <dgm:prSet presAssocID="{D07AD3FD-84FF-467E-9693-752776549C6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C9098F7-1DBF-4D83-B72E-5442BE7F3EBE}" type="pres">
      <dgm:prSet presAssocID="{D07AD3FD-84FF-467E-9693-752776549C61}" presName="negativeSpace" presStyleCnt="0"/>
      <dgm:spPr/>
    </dgm:pt>
    <dgm:pt modelId="{F051181B-2248-4933-B71F-9A82F361B77B}" type="pres">
      <dgm:prSet presAssocID="{D07AD3FD-84FF-467E-9693-752776549C61}" presName="childText" presStyleLbl="conFgAcc1" presStyleIdx="1" presStyleCnt="5">
        <dgm:presLayoutVars>
          <dgm:bulletEnabled val="1"/>
        </dgm:presLayoutVars>
      </dgm:prSet>
      <dgm:spPr/>
    </dgm:pt>
    <dgm:pt modelId="{7B29AE10-FFFF-4E23-9744-C42A8DC616F8}" type="pres">
      <dgm:prSet presAssocID="{A8C9B7A9-BC2A-4753-B7F0-F2E361D95520}" presName="spaceBetweenRectangles" presStyleCnt="0"/>
      <dgm:spPr/>
    </dgm:pt>
    <dgm:pt modelId="{AB1616D5-B064-4D5E-9110-D190401B2021}" type="pres">
      <dgm:prSet presAssocID="{D71FC021-6A65-44D1-95B9-0E6C89079866}" presName="parentLin" presStyleCnt="0"/>
      <dgm:spPr/>
    </dgm:pt>
    <dgm:pt modelId="{A05F7D31-84D7-47CD-8655-2DDFBB9DB03C}" type="pres">
      <dgm:prSet presAssocID="{D71FC021-6A65-44D1-95B9-0E6C89079866}" presName="parentLeftMargin" presStyleLbl="node1" presStyleIdx="1" presStyleCnt="5"/>
      <dgm:spPr/>
    </dgm:pt>
    <dgm:pt modelId="{BC7BB018-3E22-45C3-B177-5B15C863AD56}" type="pres">
      <dgm:prSet presAssocID="{D71FC021-6A65-44D1-95B9-0E6C8907986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B9DA49A-E3D5-4C51-9C0B-FBF51667668E}" type="pres">
      <dgm:prSet presAssocID="{D71FC021-6A65-44D1-95B9-0E6C89079866}" presName="negativeSpace" presStyleCnt="0"/>
      <dgm:spPr/>
    </dgm:pt>
    <dgm:pt modelId="{6DA33DEB-55BE-43DF-A2C3-68DA1FDC4C78}" type="pres">
      <dgm:prSet presAssocID="{D71FC021-6A65-44D1-95B9-0E6C89079866}" presName="childText" presStyleLbl="conFgAcc1" presStyleIdx="2" presStyleCnt="5">
        <dgm:presLayoutVars>
          <dgm:bulletEnabled val="1"/>
        </dgm:presLayoutVars>
      </dgm:prSet>
      <dgm:spPr/>
    </dgm:pt>
    <dgm:pt modelId="{7F1A21D2-59A8-4E09-AA03-A68055671066}" type="pres">
      <dgm:prSet presAssocID="{9B090D9D-470E-46E2-AABB-0368A52481AA}" presName="spaceBetweenRectangles" presStyleCnt="0"/>
      <dgm:spPr/>
    </dgm:pt>
    <dgm:pt modelId="{544A6349-065A-42BC-B08D-528BBBDB4462}" type="pres">
      <dgm:prSet presAssocID="{32CCB050-072A-41BF-BE1B-388CF53E5629}" presName="parentLin" presStyleCnt="0"/>
      <dgm:spPr/>
    </dgm:pt>
    <dgm:pt modelId="{7921CC5D-A64C-462A-B995-73784AE5A62C}" type="pres">
      <dgm:prSet presAssocID="{32CCB050-072A-41BF-BE1B-388CF53E5629}" presName="parentLeftMargin" presStyleLbl="node1" presStyleIdx="2" presStyleCnt="5"/>
      <dgm:spPr/>
    </dgm:pt>
    <dgm:pt modelId="{ACABAA26-F468-489B-B93F-1BE8BD567CC1}" type="pres">
      <dgm:prSet presAssocID="{32CCB050-072A-41BF-BE1B-388CF53E5629}" presName="parentText" presStyleLbl="node1" presStyleIdx="3" presStyleCnt="5">
        <dgm:presLayoutVars>
          <dgm:chMax val="0"/>
          <dgm:bulletEnabled val="1"/>
        </dgm:presLayoutVars>
      </dgm:prSet>
      <dgm:spPr>
        <a:xfrm>
          <a:off x="384052" y="3223999"/>
          <a:ext cx="5376728" cy="442800"/>
        </a:xfrm>
        <a:prstGeom prst="roundRect">
          <a:avLst/>
        </a:prstGeom>
      </dgm:spPr>
    </dgm:pt>
    <dgm:pt modelId="{622AC117-B32A-4351-8D25-645E5FBB0115}" type="pres">
      <dgm:prSet presAssocID="{32CCB050-072A-41BF-BE1B-388CF53E5629}" presName="negativeSpace" presStyleCnt="0"/>
      <dgm:spPr/>
    </dgm:pt>
    <dgm:pt modelId="{546AE2F3-7D03-4697-980F-A994E206F83F}" type="pres">
      <dgm:prSet presAssocID="{32CCB050-072A-41BF-BE1B-388CF53E5629}" presName="childText" presStyleLbl="conFgAcc1" presStyleIdx="3" presStyleCnt="5">
        <dgm:presLayoutVars>
          <dgm:bulletEnabled val="1"/>
        </dgm:presLayoutVars>
      </dgm:prSet>
      <dgm:spPr/>
    </dgm:pt>
    <dgm:pt modelId="{63EBCF62-6756-4B34-80E0-1BCD92C661DB}" type="pres">
      <dgm:prSet presAssocID="{BF05D8EE-4413-4737-8721-DAF10D6CAB04}" presName="spaceBetweenRectangles" presStyleCnt="0"/>
      <dgm:spPr/>
    </dgm:pt>
    <dgm:pt modelId="{BF1D07E7-3DB7-4ADB-B2B9-FE9CE48D2DD6}" type="pres">
      <dgm:prSet presAssocID="{9E838AE2-4659-4603-ABC8-58DF4222C0D4}" presName="parentLin" presStyleCnt="0"/>
      <dgm:spPr/>
    </dgm:pt>
    <dgm:pt modelId="{9347F7A8-CA34-4844-AAB1-E613F4ED7830}" type="pres">
      <dgm:prSet presAssocID="{9E838AE2-4659-4603-ABC8-58DF4222C0D4}" presName="parentLeftMargin" presStyleLbl="node1" presStyleIdx="3" presStyleCnt="5"/>
      <dgm:spPr/>
    </dgm:pt>
    <dgm:pt modelId="{A051FFED-AA4E-4F88-9A6A-39869B3D4AA3}" type="pres">
      <dgm:prSet presAssocID="{9E838AE2-4659-4603-ABC8-58DF4222C0D4}" presName="parentText" presStyleLbl="node1" presStyleIdx="4" presStyleCnt="5">
        <dgm:presLayoutVars>
          <dgm:chMax val="0"/>
          <dgm:bulletEnabled val="1"/>
        </dgm:presLayoutVars>
      </dgm:prSet>
      <dgm:spPr>
        <a:xfrm>
          <a:off x="384052" y="4282399"/>
          <a:ext cx="5376728" cy="442800"/>
        </a:xfrm>
        <a:prstGeom prst="roundRect">
          <a:avLst/>
        </a:prstGeom>
      </dgm:spPr>
    </dgm:pt>
    <dgm:pt modelId="{55AA9E28-CC88-43E1-ABCF-B478854F0320}" type="pres">
      <dgm:prSet presAssocID="{9E838AE2-4659-4603-ABC8-58DF4222C0D4}" presName="negativeSpace" presStyleCnt="0"/>
      <dgm:spPr/>
    </dgm:pt>
    <dgm:pt modelId="{9D1591CD-5BFF-4E0A-8286-EEDD9ED6AC3E}" type="pres">
      <dgm:prSet presAssocID="{9E838AE2-4659-4603-ABC8-58DF4222C0D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323B270F-D631-4F79-8068-83F5A955876C}" type="presOf" srcId="{9E838AE2-4659-4603-ABC8-58DF4222C0D4}" destId="{9347F7A8-CA34-4844-AAB1-E613F4ED7830}" srcOrd="0" destOrd="0" presId="urn:microsoft.com/office/officeart/2005/8/layout/list1"/>
    <dgm:cxn modelId="{5BF4950F-47B9-43D4-8B09-6EDB34DC93E5}" type="presOf" srcId="{AACEAFD5-63CF-4AFC-B46F-BE086C5D447C}" destId="{D3ABC724-B38C-40BB-950A-924E90766F15}" srcOrd="0" destOrd="0" presId="urn:microsoft.com/office/officeart/2005/8/layout/list1"/>
    <dgm:cxn modelId="{1D1C5111-71B4-43D1-A3D2-A6CB73F213C9}" type="presOf" srcId="{F627DFE1-468C-4AD1-81B5-15C700E3037D}" destId="{1AB91C9E-BCD2-4C04-999D-C90748724499}" srcOrd="0" destOrd="1" presId="urn:microsoft.com/office/officeart/2005/8/layout/list1"/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EBA38635-DE94-4C63-AE6C-5D0CB9B9AB14}" type="presOf" srcId="{D71FC021-6A65-44D1-95B9-0E6C89079866}" destId="{BC7BB018-3E22-45C3-B177-5B15C863AD56}" srcOrd="1" destOrd="0" presId="urn:microsoft.com/office/officeart/2005/8/layout/list1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6413B965-7194-4C9D-B19A-42B53CC3BE8E}" type="presOf" srcId="{AACEAFD5-63CF-4AFC-B46F-BE086C5D447C}" destId="{CF2CE1C0-2E2F-4964-8DDD-C8973D1B1CEF}" srcOrd="1" destOrd="0" presId="urn:microsoft.com/office/officeart/2005/8/layout/list1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AC53C64E-5AB2-48E2-BF1E-9062FC973377}" srcId="{32CCB050-072A-41BF-BE1B-388CF53E5629}" destId="{917ED249-D4CB-4EDA-85E4-319E2347D2BE}" srcOrd="1" destOrd="0" parTransId="{9BC84233-4F71-4970-B83A-0EFBAEE97C87}" sibTransId="{182F1551-5AE2-4145-B40F-4FEEA202BCB9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50B58850-5706-46BE-9C01-2AF70FFC4556}" type="presOf" srcId="{D07AD3FD-84FF-467E-9693-752776549C61}" destId="{FD48DB33-618C-48C7-839D-76A7A221037D}" srcOrd="1" destOrd="0" presId="urn:microsoft.com/office/officeart/2005/8/layout/list1"/>
    <dgm:cxn modelId="{57980883-3924-4786-9A15-9A5E9B7B6EEB}" type="presOf" srcId="{9E838AE2-4659-4603-ABC8-58DF4222C0D4}" destId="{A051FFED-AA4E-4F88-9A6A-39869B3D4AA3}" srcOrd="1" destOrd="0" presId="urn:microsoft.com/office/officeart/2005/8/layout/list1"/>
    <dgm:cxn modelId="{2E0E9A92-078D-4656-8F58-3D0B672EC951}" type="presOf" srcId="{917ED249-D4CB-4EDA-85E4-319E2347D2BE}" destId="{546AE2F3-7D03-4697-980F-A994E206F83F}" srcOrd="0" destOrd="1" presId="urn:microsoft.com/office/officeart/2005/8/layout/list1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4C08EF96-EFF6-4B5C-B404-87227BA4E53B}" type="presOf" srcId="{D71FC021-6A65-44D1-95B9-0E6C89079866}" destId="{A05F7D31-84D7-47CD-8655-2DDFBB9DB03C}" srcOrd="0" destOrd="0" presId="urn:microsoft.com/office/officeart/2005/8/layout/list1"/>
    <dgm:cxn modelId="{D9519DA0-64B8-4DF2-9F13-D2624F7D2E5B}" type="presOf" srcId="{3D605A6D-25A2-4E5F-8F31-6E4726C4E08C}" destId="{1AB91C9E-BCD2-4C04-999D-C90748724499}" srcOrd="0" destOrd="2" presId="urn:microsoft.com/office/officeart/2005/8/layout/list1"/>
    <dgm:cxn modelId="{17BD67AD-4331-49EC-BC4A-29404E891597}" srcId="{9E838AE2-4659-4603-ABC8-58DF4222C0D4}" destId="{C8E903CE-0CFD-4D68-A857-80E14557005E}" srcOrd="0" destOrd="0" parTransId="{D5890537-0D77-4DA1-A100-62C393623468}" sibTransId="{862799CE-00F4-4DD6-894E-A487503F8DE6}"/>
    <dgm:cxn modelId="{8C5C2FB1-AF6D-4D61-8064-68F5E58CE9D7}" type="presOf" srcId="{32CCB050-072A-41BF-BE1B-388CF53E5629}" destId="{ACABAA26-F468-489B-B93F-1BE8BD567CC1}" srcOrd="1" destOrd="0" presId="urn:microsoft.com/office/officeart/2005/8/layout/list1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97114FBD-8A73-4D52-BD36-E0EB1ACAE5AF}" type="presOf" srcId="{5D70EFF5-8B31-4A1F-AE44-51E4CF0013EB}" destId="{F051181B-2248-4933-B71F-9A82F361B77B}" srcOrd="0" destOrd="0" presId="urn:microsoft.com/office/officeart/2005/8/layout/list1"/>
    <dgm:cxn modelId="{9C29ABC3-58A2-4B81-A14D-E4A6AD12EADB}" type="presOf" srcId="{4A6BB192-9983-4F48-BBC5-6E384EED7EC5}" destId="{6DA33DEB-55BE-43DF-A2C3-68DA1FDC4C78}" srcOrd="0" destOrd="0" presId="urn:microsoft.com/office/officeart/2005/8/layout/list1"/>
    <dgm:cxn modelId="{E79366C4-C260-4D92-909A-0C82350B8F7C}" srcId="{AACEAFD5-63CF-4AFC-B46F-BE086C5D447C}" destId="{3D605A6D-25A2-4E5F-8F31-6E4726C4E08C}" srcOrd="2" destOrd="0" parTransId="{F93DD34C-B560-4A5A-AF8B-E7B848936652}" sibTransId="{75A5DDDB-C166-430B-A888-C3A2407F9327}"/>
    <dgm:cxn modelId="{EABBBBCD-F3B5-4567-B3C9-0CAFBAA43B3E}" type="presOf" srcId="{32CCB050-072A-41BF-BE1B-388CF53E5629}" destId="{7921CC5D-A64C-462A-B995-73784AE5A62C}" srcOrd="0" destOrd="0" presId="urn:microsoft.com/office/officeart/2005/8/layout/list1"/>
    <dgm:cxn modelId="{E051C6D7-B268-4052-97EA-053A46C07EF3}" type="presOf" srcId="{04A40292-9119-41B2-B968-7B651F20675D}" destId="{546AE2F3-7D03-4697-980F-A994E206F83F}" srcOrd="0" destOrd="0" presId="urn:microsoft.com/office/officeart/2005/8/layout/list1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1ACFAEE1-193A-4490-BA36-49B9E4435E4B}" type="presOf" srcId="{349299C9-846E-4827-813A-349CCCE20782}" destId="{1AB91C9E-BCD2-4C04-999D-C90748724499}" srcOrd="0" destOrd="0" presId="urn:microsoft.com/office/officeart/2005/8/layout/list1"/>
    <dgm:cxn modelId="{B88D61E2-4245-4D76-8BE4-E691E661804D}" type="presOf" srcId="{D07AD3FD-84FF-467E-9693-752776549C61}" destId="{605689C2-C5A6-424E-9E98-60D687761A3D}" srcOrd="0" destOrd="0" presId="urn:microsoft.com/office/officeart/2005/8/layout/list1"/>
    <dgm:cxn modelId="{104C97E8-16D9-437C-8B95-C383951BCCD0}" type="presOf" srcId="{C8E903CE-0CFD-4D68-A857-80E14557005E}" destId="{9D1591CD-5BFF-4E0A-8286-EEDD9ED6AC3E}" srcOrd="0" destOrd="0" presId="urn:microsoft.com/office/officeart/2005/8/layout/list1"/>
    <dgm:cxn modelId="{D080A3E9-89EE-43CF-8931-A1087F6D0D78}" type="presOf" srcId="{55C0B14E-AEA6-48D3-A387-ED4A3A3BF840}" destId="{B1E42031-0397-428A-8461-4894D801F9E3}" srcOrd="0" destOrd="0" presId="urn:microsoft.com/office/officeart/2005/8/layout/list1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26203FF7-C937-4981-85FF-15A9EAAE411D}" srcId="{AACEAFD5-63CF-4AFC-B46F-BE086C5D447C}" destId="{F627DFE1-468C-4AD1-81B5-15C700E3037D}" srcOrd="1" destOrd="0" parTransId="{1DAEA710-E619-465A-B024-3D40D2994D74}" sibTransId="{3094ACB4-3AD5-4F70-BA36-EFC1AB8758CD}"/>
    <dgm:cxn modelId="{271BFB07-8E3C-4353-9E97-0AD58C994E9C}" type="presParOf" srcId="{B1E42031-0397-428A-8461-4894D801F9E3}" destId="{A4F88A93-84E9-4A07-92E7-DBA0D4633642}" srcOrd="0" destOrd="0" presId="urn:microsoft.com/office/officeart/2005/8/layout/list1"/>
    <dgm:cxn modelId="{0F87C7B0-08CD-4FC2-84D1-94B5F6929F67}" type="presParOf" srcId="{A4F88A93-84E9-4A07-92E7-DBA0D4633642}" destId="{D3ABC724-B38C-40BB-950A-924E90766F15}" srcOrd="0" destOrd="0" presId="urn:microsoft.com/office/officeart/2005/8/layout/list1"/>
    <dgm:cxn modelId="{44F9D823-64C2-4D4B-8AD6-DBFC985C2956}" type="presParOf" srcId="{A4F88A93-84E9-4A07-92E7-DBA0D4633642}" destId="{CF2CE1C0-2E2F-4964-8DDD-C8973D1B1CEF}" srcOrd="1" destOrd="0" presId="urn:microsoft.com/office/officeart/2005/8/layout/list1"/>
    <dgm:cxn modelId="{CD8F8727-6FC9-4532-8DE3-5C49321DE2D3}" type="presParOf" srcId="{B1E42031-0397-428A-8461-4894D801F9E3}" destId="{9C3D9104-E30F-4225-BC87-CE6DB2BCFDFB}" srcOrd="1" destOrd="0" presId="urn:microsoft.com/office/officeart/2005/8/layout/list1"/>
    <dgm:cxn modelId="{6D20C207-60E1-4895-AD32-D73ADA901C76}" type="presParOf" srcId="{B1E42031-0397-428A-8461-4894D801F9E3}" destId="{1AB91C9E-BCD2-4C04-999D-C90748724499}" srcOrd="2" destOrd="0" presId="urn:microsoft.com/office/officeart/2005/8/layout/list1"/>
    <dgm:cxn modelId="{B58946B7-499B-4EB9-93AC-250CB077E573}" type="presParOf" srcId="{B1E42031-0397-428A-8461-4894D801F9E3}" destId="{827EAE86-01B2-47AC-8B69-03081DEC0B11}" srcOrd="3" destOrd="0" presId="urn:microsoft.com/office/officeart/2005/8/layout/list1"/>
    <dgm:cxn modelId="{876B29AD-1250-426B-9258-ABCD65C67E8A}" type="presParOf" srcId="{B1E42031-0397-428A-8461-4894D801F9E3}" destId="{447F00C8-371B-442A-AA70-7BB45753631E}" srcOrd="4" destOrd="0" presId="urn:microsoft.com/office/officeart/2005/8/layout/list1"/>
    <dgm:cxn modelId="{0106275B-AC2D-448A-81C6-E54D17B8D38E}" type="presParOf" srcId="{447F00C8-371B-442A-AA70-7BB45753631E}" destId="{605689C2-C5A6-424E-9E98-60D687761A3D}" srcOrd="0" destOrd="0" presId="urn:microsoft.com/office/officeart/2005/8/layout/list1"/>
    <dgm:cxn modelId="{D39B7044-1270-4FB3-8CC6-491ACED36939}" type="presParOf" srcId="{447F00C8-371B-442A-AA70-7BB45753631E}" destId="{FD48DB33-618C-48C7-839D-76A7A221037D}" srcOrd="1" destOrd="0" presId="urn:microsoft.com/office/officeart/2005/8/layout/list1"/>
    <dgm:cxn modelId="{25687AB6-7AF7-42E4-ADEE-060088A1912A}" type="presParOf" srcId="{B1E42031-0397-428A-8461-4894D801F9E3}" destId="{CC9098F7-1DBF-4D83-B72E-5442BE7F3EBE}" srcOrd="5" destOrd="0" presId="urn:microsoft.com/office/officeart/2005/8/layout/list1"/>
    <dgm:cxn modelId="{50F8A7E6-E1EC-4D5D-A1D4-C78DFCB7D045}" type="presParOf" srcId="{B1E42031-0397-428A-8461-4894D801F9E3}" destId="{F051181B-2248-4933-B71F-9A82F361B77B}" srcOrd="6" destOrd="0" presId="urn:microsoft.com/office/officeart/2005/8/layout/list1"/>
    <dgm:cxn modelId="{BDAB20AA-C76B-4365-A74F-A51AEF21DC7C}" type="presParOf" srcId="{B1E42031-0397-428A-8461-4894D801F9E3}" destId="{7B29AE10-FFFF-4E23-9744-C42A8DC616F8}" srcOrd="7" destOrd="0" presId="urn:microsoft.com/office/officeart/2005/8/layout/list1"/>
    <dgm:cxn modelId="{0A888D6D-CCA9-41FF-9E05-9467CD2052D1}" type="presParOf" srcId="{B1E42031-0397-428A-8461-4894D801F9E3}" destId="{AB1616D5-B064-4D5E-9110-D190401B2021}" srcOrd="8" destOrd="0" presId="urn:microsoft.com/office/officeart/2005/8/layout/list1"/>
    <dgm:cxn modelId="{8BE61D24-D6E1-4316-8C73-28076DDE2568}" type="presParOf" srcId="{AB1616D5-B064-4D5E-9110-D190401B2021}" destId="{A05F7D31-84D7-47CD-8655-2DDFBB9DB03C}" srcOrd="0" destOrd="0" presId="urn:microsoft.com/office/officeart/2005/8/layout/list1"/>
    <dgm:cxn modelId="{6E14FD3D-8E07-4106-9851-2ACE994E86CA}" type="presParOf" srcId="{AB1616D5-B064-4D5E-9110-D190401B2021}" destId="{BC7BB018-3E22-45C3-B177-5B15C863AD56}" srcOrd="1" destOrd="0" presId="urn:microsoft.com/office/officeart/2005/8/layout/list1"/>
    <dgm:cxn modelId="{8E19BE14-C787-4E6A-8641-227BDC3DE139}" type="presParOf" srcId="{B1E42031-0397-428A-8461-4894D801F9E3}" destId="{BB9DA49A-E3D5-4C51-9C0B-FBF51667668E}" srcOrd="9" destOrd="0" presId="urn:microsoft.com/office/officeart/2005/8/layout/list1"/>
    <dgm:cxn modelId="{4431A90F-5882-4C4C-847D-7F741CE29C23}" type="presParOf" srcId="{B1E42031-0397-428A-8461-4894D801F9E3}" destId="{6DA33DEB-55BE-43DF-A2C3-68DA1FDC4C78}" srcOrd="10" destOrd="0" presId="urn:microsoft.com/office/officeart/2005/8/layout/list1"/>
    <dgm:cxn modelId="{CE5FE24A-8595-4E15-ACC5-2D8A389F228C}" type="presParOf" srcId="{B1E42031-0397-428A-8461-4894D801F9E3}" destId="{7F1A21D2-59A8-4E09-AA03-A68055671066}" srcOrd="11" destOrd="0" presId="urn:microsoft.com/office/officeart/2005/8/layout/list1"/>
    <dgm:cxn modelId="{97DA7C6B-5480-4BB7-8E26-6C46B11640AE}" type="presParOf" srcId="{B1E42031-0397-428A-8461-4894D801F9E3}" destId="{544A6349-065A-42BC-B08D-528BBBDB4462}" srcOrd="12" destOrd="0" presId="urn:microsoft.com/office/officeart/2005/8/layout/list1"/>
    <dgm:cxn modelId="{ED840B02-EA63-444F-B6EA-4E3BED644C89}" type="presParOf" srcId="{544A6349-065A-42BC-B08D-528BBBDB4462}" destId="{7921CC5D-A64C-462A-B995-73784AE5A62C}" srcOrd="0" destOrd="0" presId="urn:microsoft.com/office/officeart/2005/8/layout/list1"/>
    <dgm:cxn modelId="{B85385FA-5191-4252-AC0B-AA423AE065EB}" type="presParOf" srcId="{544A6349-065A-42BC-B08D-528BBBDB4462}" destId="{ACABAA26-F468-489B-B93F-1BE8BD567CC1}" srcOrd="1" destOrd="0" presId="urn:microsoft.com/office/officeart/2005/8/layout/list1"/>
    <dgm:cxn modelId="{33BD5F3B-5309-47EF-9A38-D53817A450B6}" type="presParOf" srcId="{B1E42031-0397-428A-8461-4894D801F9E3}" destId="{622AC117-B32A-4351-8D25-645E5FBB0115}" srcOrd="13" destOrd="0" presId="urn:microsoft.com/office/officeart/2005/8/layout/list1"/>
    <dgm:cxn modelId="{E705AEAA-299C-46A5-8A8E-CF81B346B746}" type="presParOf" srcId="{B1E42031-0397-428A-8461-4894D801F9E3}" destId="{546AE2F3-7D03-4697-980F-A994E206F83F}" srcOrd="14" destOrd="0" presId="urn:microsoft.com/office/officeart/2005/8/layout/list1"/>
    <dgm:cxn modelId="{AA7AA256-54FB-4FC0-8F8F-117FD088BE92}" type="presParOf" srcId="{B1E42031-0397-428A-8461-4894D801F9E3}" destId="{63EBCF62-6756-4B34-80E0-1BCD92C661DB}" srcOrd="15" destOrd="0" presId="urn:microsoft.com/office/officeart/2005/8/layout/list1"/>
    <dgm:cxn modelId="{A473AAC2-F68F-4137-B51B-C2C1D16CD07F}" type="presParOf" srcId="{B1E42031-0397-428A-8461-4894D801F9E3}" destId="{BF1D07E7-3DB7-4ADB-B2B9-FE9CE48D2DD6}" srcOrd="16" destOrd="0" presId="urn:microsoft.com/office/officeart/2005/8/layout/list1"/>
    <dgm:cxn modelId="{C01B8E75-87C9-4964-9651-81DD9BDC647B}" type="presParOf" srcId="{BF1D07E7-3DB7-4ADB-B2B9-FE9CE48D2DD6}" destId="{9347F7A8-CA34-4844-AAB1-E613F4ED7830}" srcOrd="0" destOrd="0" presId="urn:microsoft.com/office/officeart/2005/8/layout/list1"/>
    <dgm:cxn modelId="{D085F6CD-A14A-4C41-9873-25C55508C184}" type="presParOf" srcId="{BF1D07E7-3DB7-4ADB-B2B9-FE9CE48D2DD6}" destId="{A051FFED-AA4E-4F88-9A6A-39869B3D4AA3}" srcOrd="1" destOrd="0" presId="urn:microsoft.com/office/officeart/2005/8/layout/list1"/>
    <dgm:cxn modelId="{C391D41A-C56B-49DD-8D7A-867D39A3B6DF}" type="presParOf" srcId="{B1E42031-0397-428A-8461-4894D801F9E3}" destId="{55AA9E28-CC88-43E1-ABCF-B478854F0320}" srcOrd="17" destOrd="0" presId="urn:microsoft.com/office/officeart/2005/8/layout/list1"/>
    <dgm:cxn modelId="{C60B99D8-FC05-4D2C-B729-E0B30B0B589B}" type="presParOf" srcId="{B1E42031-0397-428A-8461-4894D801F9E3}" destId="{9D1591CD-5BFF-4E0A-8286-EEDD9ED6AC3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1123324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2100" y="3510000"/>
          <a:ext cx="2239374" cy="810000"/>
        </a:xfrm>
        <a:prstGeom prst="homePlate">
          <a:avLst>
            <a:gd name="adj" fmla="val 25000"/>
          </a:avLst>
        </a:prstGeom>
        <a:solidFill>
          <a:schemeClr val="accen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Project assignment</a:t>
          </a:r>
        </a:p>
      </dsp:txBody>
      <dsp:txXfrm>
        <a:off x="2100" y="3510000"/>
        <a:ext cx="2138124" cy="810000"/>
      </dsp:txXfrm>
    </dsp:sp>
    <dsp:sp modelId="{810D7AA7-A541-4507-BE7F-36CCF210089F}">
      <dsp:nvSpPr>
        <dsp:cNvPr id="0" name=""/>
        <dsp:cNvSpPr/>
      </dsp:nvSpPr>
      <dsp:spPr>
        <a:xfrm>
          <a:off x="181250" y="1187489"/>
          <a:ext cx="1818372" cy="2215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6223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Project concept developed.  Wireframing completed. </a:t>
          </a:r>
        </a:p>
      </dsp:txBody>
      <dsp:txXfrm>
        <a:off x="181250" y="1187489"/>
        <a:ext cx="1818372" cy="2215020"/>
      </dsp:txXfrm>
    </dsp:sp>
    <dsp:sp modelId="{E41E7729-FD3F-426D-804C-45BD60BD762D}">
      <dsp:nvSpPr>
        <dsp:cNvPr id="0" name=""/>
        <dsp:cNvSpPr/>
      </dsp:nvSpPr>
      <dsp:spPr>
        <a:xfrm rot="5400000">
          <a:off x="1004081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129506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6">
            <a:lumMod val="75000"/>
          </a:schemeClr>
        </a:solidFill>
        <a:ln w="15875" cap="rnd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Initial design and connectivity</a:t>
          </a:r>
        </a:p>
      </dsp:txBody>
      <dsp:txXfrm>
        <a:off x="2332006" y="3510000"/>
        <a:ext cx="1834374" cy="810000"/>
      </dsp:txXfrm>
    </dsp:sp>
    <dsp:sp modelId="{5E07F9E4-149C-4A89-848F-4ABDD305F0C5}">
      <dsp:nvSpPr>
        <dsp:cNvPr id="0" name=""/>
        <dsp:cNvSpPr/>
      </dsp:nvSpPr>
      <dsp:spPr>
        <a:xfrm>
          <a:off x="2308656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6223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Century Gothic" panose="020B0502020202020204"/>
              <a:ea typeface="+mn-ea"/>
              <a:cs typeface="+mn-cs"/>
            </a:rPr>
            <a:t>We built our baseline HTML, CSS and script.  Connection to both selected APIs confirmed. Wireframing completed.</a:t>
          </a:r>
        </a:p>
      </dsp:txBody>
      <dsp:txXfrm>
        <a:off x="2308656" y="1187489"/>
        <a:ext cx="1818372" cy="1806356"/>
      </dsp:txXfrm>
    </dsp:sp>
    <dsp:sp modelId="{473F2067-7126-4D56-A328-5A8CFD3D8D52}">
      <dsp:nvSpPr>
        <dsp:cNvPr id="0" name=""/>
        <dsp:cNvSpPr/>
      </dsp:nvSpPr>
      <dsp:spPr>
        <a:xfrm rot="5400000">
          <a:off x="3131487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256912" y="3510000"/>
          <a:ext cx="2239374" cy="810000"/>
        </a:xfrm>
        <a:prstGeom prst="chevron">
          <a:avLst>
            <a:gd name="adj" fmla="val 25000"/>
          </a:avLst>
        </a:prstGeom>
        <a:solidFill>
          <a:srgbClr val="CC9900"/>
        </a:solidFill>
        <a:ln w="15875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Styling and development</a:t>
          </a:r>
        </a:p>
      </dsp:txBody>
      <dsp:txXfrm>
        <a:off x="4459412" y="3510000"/>
        <a:ext cx="1834374" cy="810000"/>
      </dsp:txXfrm>
    </dsp:sp>
    <dsp:sp modelId="{FD7B29F2-0D66-4B4B-BC8A-82DA23575305}">
      <dsp:nvSpPr>
        <dsp:cNvPr id="0" name=""/>
        <dsp:cNvSpPr/>
      </dsp:nvSpPr>
      <dsp:spPr>
        <a:xfrm>
          <a:off x="4436062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6223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kern="1200" dirty="0">
              <a:solidFill>
                <a:prstClr val="black"/>
              </a:solidFill>
              <a:latin typeface="Century Gothic" panose="020B0502020202020204"/>
              <a:ea typeface="+mn-ea"/>
              <a:cs typeface="+mn-cs"/>
            </a:rPr>
            <a:t>Bulma.io is an easy CSS with simple, clean styling.  jQuery was used for much of the script tasking</a:t>
          </a:r>
        </a:p>
      </dsp:txBody>
      <dsp:txXfrm>
        <a:off x="4436062" y="1187489"/>
        <a:ext cx="1818372" cy="1806356"/>
      </dsp:txXfrm>
    </dsp:sp>
    <dsp:sp modelId="{7BF6E820-C6E3-4E2C-BB23-ADF9AD641C6B}">
      <dsp:nvSpPr>
        <dsp:cNvPr id="0" name=""/>
        <dsp:cNvSpPr/>
      </dsp:nvSpPr>
      <dsp:spPr>
        <a:xfrm rot="5400000">
          <a:off x="5258893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46455-4EBB-40A8-838B-B584850A8B8E}">
      <dsp:nvSpPr>
        <dsp:cNvPr id="0" name=""/>
        <dsp:cNvSpPr/>
      </dsp:nvSpPr>
      <dsp:spPr>
        <a:xfrm>
          <a:off x="6384318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1">
            <a:lumMod val="75000"/>
          </a:schemeClr>
        </a:solidFill>
        <a:ln w="15875" cap="rnd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Refinement for MVP</a:t>
          </a:r>
          <a:endParaRPr lang="ru-RU" sz="1500" b="1" kern="1200" dirty="0">
            <a:solidFill>
              <a:schemeClr val="bg1"/>
            </a:solidFill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6586818" y="3510000"/>
        <a:ext cx="1834374" cy="810000"/>
      </dsp:txXfrm>
    </dsp:sp>
    <dsp:sp modelId="{1D84544C-5924-422B-9546-A86AE4927E4C}">
      <dsp:nvSpPr>
        <dsp:cNvPr id="0" name=""/>
        <dsp:cNvSpPr/>
      </dsp:nvSpPr>
      <dsp:spPr>
        <a:xfrm>
          <a:off x="6563468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6223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kern="1200" dirty="0">
              <a:solidFill>
                <a:prstClr val="black"/>
              </a:solidFill>
              <a:latin typeface="Century Gothic" panose="020B0502020202020204"/>
              <a:ea typeface="+mn-ea"/>
              <a:cs typeface="+mn-cs"/>
            </a:rPr>
            <a:t>For MVP we elected to use character selection instead of an open search. </a:t>
          </a:r>
        </a:p>
      </dsp:txBody>
      <dsp:txXfrm>
        <a:off x="6563468" y="1187489"/>
        <a:ext cx="1818372" cy="1806356"/>
      </dsp:txXfrm>
    </dsp:sp>
    <dsp:sp modelId="{0EE416CF-D8AE-41BD-BF35-9148040E1274}">
      <dsp:nvSpPr>
        <dsp:cNvPr id="0" name=""/>
        <dsp:cNvSpPr/>
      </dsp:nvSpPr>
      <dsp:spPr>
        <a:xfrm rot="5400000">
          <a:off x="7386299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A9A18-D6AE-4459-8C7F-A17CAB50744A}">
      <dsp:nvSpPr>
        <dsp:cNvPr id="0" name=""/>
        <dsp:cNvSpPr/>
      </dsp:nvSpPr>
      <dsp:spPr>
        <a:xfrm>
          <a:off x="8511724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6">
            <a:lumMod val="75000"/>
          </a:schemeClr>
        </a:solidFill>
        <a:ln w="15875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MVP delivery</a:t>
          </a:r>
          <a:endParaRPr lang="ru-RU" sz="1500" b="1" kern="1200" dirty="0">
            <a:solidFill>
              <a:schemeClr val="bg1"/>
            </a:solidFill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8714224" y="3510000"/>
        <a:ext cx="1834374" cy="810000"/>
      </dsp:txXfrm>
    </dsp:sp>
    <dsp:sp modelId="{7F54B493-FCA8-4A1F-A2B1-FCB26CA9C396}">
      <dsp:nvSpPr>
        <dsp:cNvPr id="0" name=""/>
        <dsp:cNvSpPr/>
      </dsp:nvSpPr>
      <dsp:spPr>
        <a:xfrm>
          <a:off x="8690874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6223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kern="1200" dirty="0">
              <a:solidFill>
                <a:prstClr val="black"/>
              </a:solidFill>
              <a:latin typeface="Century Gothic" panose="020B0502020202020204"/>
              <a:ea typeface="+mn-ea"/>
              <a:cs typeface="+mn-cs"/>
            </a:rPr>
            <a:t>Our site is ready for use with future enhancements.  </a:t>
          </a:r>
        </a:p>
      </dsp:txBody>
      <dsp:txXfrm>
        <a:off x="8690874" y="1187489"/>
        <a:ext cx="1818372" cy="18063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B91C9E-BCD2-4C04-999D-C90748724499}">
      <dsp:nvSpPr>
        <dsp:cNvPr id="0" name=""/>
        <dsp:cNvSpPr/>
      </dsp:nvSpPr>
      <dsp:spPr>
        <a:xfrm>
          <a:off x="0" y="290515"/>
          <a:ext cx="7607734" cy="1085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000" tIns="432000" rIns="288000" bIns="92456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300" kern="1200" dirty="0">
              <a:latin typeface="Century Gothic" panose="020B0502020202020204"/>
              <a:ea typeface="+mn-ea"/>
              <a:cs typeface="+mn-cs"/>
            </a:rPr>
            <a:t>Coordination: Carlie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300" kern="1200" dirty="0">
              <a:latin typeface="Century Gothic" panose="020B0502020202020204"/>
              <a:ea typeface="+mn-ea"/>
              <a:cs typeface="+mn-cs"/>
            </a:rPr>
            <a:t>Design: Erik, Shatyana, Nathan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300" kern="1200" dirty="0">
              <a:latin typeface="Century Gothic" panose="020B0502020202020204"/>
              <a:ea typeface="+mn-ea"/>
              <a:cs typeface="+mn-cs"/>
            </a:rPr>
            <a:t>Code: Justin, Alex, Steven</a:t>
          </a:r>
        </a:p>
      </dsp:txBody>
      <dsp:txXfrm>
        <a:off x="0" y="290515"/>
        <a:ext cx="7607734" cy="1085175"/>
      </dsp:txXfrm>
    </dsp:sp>
    <dsp:sp modelId="{CF2CE1C0-2E2F-4964-8DDD-C8973D1B1CEF}">
      <dsp:nvSpPr>
        <dsp:cNvPr id="0" name=""/>
        <dsp:cNvSpPr/>
      </dsp:nvSpPr>
      <dsp:spPr>
        <a:xfrm>
          <a:off x="380386" y="98635"/>
          <a:ext cx="5325413" cy="383760"/>
        </a:xfrm>
        <a:prstGeom prst="roundRect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288" tIns="0" rIns="20128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prstClr val="black"/>
              </a:solidFill>
              <a:effectLst>
                <a:outerShdw blurRad="50800" dist="38100" dir="2700000" algn="tl" rotWithShape="0">
                  <a:prstClr val="white">
                    <a:alpha val="50000"/>
                  </a:prstClr>
                </a:outerShdw>
              </a:effectLst>
              <a:latin typeface="Century Gothic" panose="020B0502020202020204"/>
              <a:ea typeface="+mn-ea"/>
              <a:cs typeface="+mn-cs"/>
            </a:rPr>
            <a:t>Tasks</a:t>
          </a:r>
          <a:r>
            <a:rPr lang="en-US" sz="13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 </a:t>
          </a:r>
          <a:r>
            <a:rPr lang="en-US" sz="1300" b="1" kern="1200" dirty="0"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&amp; Roles</a:t>
          </a:r>
        </a:p>
      </dsp:txBody>
      <dsp:txXfrm>
        <a:off x="399120" y="117369"/>
        <a:ext cx="5287945" cy="346292"/>
      </dsp:txXfrm>
    </dsp:sp>
    <dsp:sp modelId="{F051181B-2248-4933-B71F-9A82F361B77B}">
      <dsp:nvSpPr>
        <dsp:cNvPr id="0" name=""/>
        <dsp:cNvSpPr/>
      </dsp:nvSpPr>
      <dsp:spPr>
        <a:xfrm>
          <a:off x="0" y="1637770"/>
          <a:ext cx="7607734" cy="71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2188608"/>
              <a:satOff val="-1975"/>
              <a:lumOff val="-44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000" tIns="432000" rIns="288000" bIns="92456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300" kern="1200" dirty="0">
              <a:latin typeface="Century Gothic" panose="020B0502020202020204"/>
              <a:ea typeface="+mn-ea"/>
              <a:cs typeface="+mn-cs"/>
            </a:rPr>
            <a:t>Team member availability, scope creep</a:t>
          </a:r>
        </a:p>
      </dsp:txBody>
      <dsp:txXfrm>
        <a:off x="0" y="1637770"/>
        <a:ext cx="7607734" cy="716625"/>
      </dsp:txXfrm>
    </dsp:sp>
    <dsp:sp modelId="{FD48DB33-618C-48C7-839D-76A7A221037D}">
      <dsp:nvSpPr>
        <dsp:cNvPr id="0" name=""/>
        <dsp:cNvSpPr/>
      </dsp:nvSpPr>
      <dsp:spPr>
        <a:xfrm>
          <a:off x="380386" y="1445890"/>
          <a:ext cx="5325413" cy="383760"/>
        </a:xfrm>
        <a:prstGeom prst="roundRect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288" tIns="0" rIns="20128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Challenges</a:t>
          </a:r>
        </a:p>
      </dsp:txBody>
      <dsp:txXfrm>
        <a:off x="399120" y="1464624"/>
        <a:ext cx="5287945" cy="346292"/>
      </dsp:txXfrm>
    </dsp:sp>
    <dsp:sp modelId="{6DA33DEB-55BE-43DF-A2C3-68DA1FDC4C78}">
      <dsp:nvSpPr>
        <dsp:cNvPr id="0" name=""/>
        <dsp:cNvSpPr/>
      </dsp:nvSpPr>
      <dsp:spPr>
        <a:xfrm>
          <a:off x="0" y="2616475"/>
          <a:ext cx="7607734" cy="71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4377215"/>
              <a:satOff val="-3950"/>
              <a:lumOff val="-881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000" tIns="432000" rIns="288000" bIns="92456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300" kern="1200" dirty="0">
              <a:latin typeface="Century Gothic" panose="020B0502020202020204"/>
              <a:ea typeface="+mn-ea"/>
              <a:cs typeface="+mn-cs"/>
            </a:rPr>
            <a:t>Early API connection, project theme enthusiasm, </a:t>
          </a:r>
        </a:p>
      </dsp:txBody>
      <dsp:txXfrm>
        <a:off x="0" y="2616475"/>
        <a:ext cx="7607734" cy="716625"/>
      </dsp:txXfrm>
    </dsp:sp>
    <dsp:sp modelId="{BC7BB018-3E22-45C3-B177-5B15C863AD56}">
      <dsp:nvSpPr>
        <dsp:cNvPr id="0" name=""/>
        <dsp:cNvSpPr/>
      </dsp:nvSpPr>
      <dsp:spPr>
        <a:xfrm>
          <a:off x="380386" y="2424595"/>
          <a:ext cx="5325413" cy="383760"/>
        </a:xfrm>
        <a:prstGeom prst="roundRect">
          <a:avLst/>
        </a:prstGeom>
        <a:solidFill>
          <a:srgbClr val="CC9900"/>
        </a:soli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288" tIns="0" rIns="20128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prstClr val="black"/>
              </a:solidFill>
              <a:effectLst>
                <a:outerShdw blurRad="50800" dist="38100" dir="2700000" algn="tl" rotWithShape="0">
                  <a:prstClr val="white">
                    <a:alpha val="50000"/>
                  </a:prstClr>
                </a:outerShdw>
              </a:effectLst>
              <a:latin typeface="Century Gothic" panose="020B0502020202020204"/>
              <a:ea typeface="+mn-ea"/>
              <a:cs typeface="+mn-cs"/>
            </a:rPr>
            <a:t>Successes</a:t>
          </a:r>
        </a:p>
      </dsp:txBody>
      <dsp:txXfrm>
        <a:off x="399120" y="2443329"/>
        <a:ext cx="5287945" cy="346292"/>
      </dsp:txXfrm>
    </dsp:sp>
    <dsp:sp modelId="{546AE2F3-7D03-4697-980F-A994E206F83F}">
      <dsp:nvSpPr>
        <dsp:cNvPr id="0" name=""/>
        <dsp:cNvSpPr/>
      </dsp:nvSpPr>
      <dsp:spPr>
        <a:xfrm>
          <a:off x="0" y="3595180"/>
          <a:ext cx="7607734" cy="90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6565823"/>
              <a:satOff val="-5925"/>
              <a:lumOff val="-1321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000" tIns="432000" rIns="288000" bIns="92456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300" kern="1200" dirty="0">
              <a:latin typeface="Century Gothic" panose="020B0502020202020204"/>
              <a:ea typeface="+mn-ea"/>
              <a:cs typeface="+mn-cs"/>
            </a:rPr>
            <a:t>https://github.com/cjsmith011/Marvel-Mythos.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300" kern="1200" dirty="0">
              <a:latin typeface="Century Gothic" panose="020B0502020202020204"/>
              <a:ea typeface="+mn-ea"/>
              <a:cs typeface="+mn-cs"/>
            </a:rPr>
            <a:t>https://cjsmith011.github.io/Marvel-Mythos/</a:t>
          </a:r>
        </a:p>
      </dsp:txBody>
      <dsp:txXfrm>
        <a:off x="0" y="3595180"/>
        <a:ext cx="7607734" cy="900900"/>
      </dsp:txXfrm>
    </dsp:sp>
    <dsp:sp modelId="{ACABAA26-F468-489B-B93F-1BE8BD567CC1}">
      <dsp:nvSpPr>
        <dsp:cNvPr id="0" name=""/>
        <dsp:cNvSpPr/>
      </dsp:nvSpPr>
      <dsp:spPr>
        <a:xfrm>
          <a:off x="380386" y="3403300"/>
          <a:ext cx="5325413" cy="383760"/>
        </a:xfrm>
        <a:prstGeom prst="roundRect">
          <a:avLst/>
        </a:prstGeom>
        <a:solidFill>
          <a:srgbClr val="146194">
            <a:lumMod val="75000"/>
          </a:srgbClr>
        </a:soli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28" tIns="0" rIns="203228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prstClr val="black"/>
              </a:solidFill>
              <a:effectLst>
                <a:outerShdw blurRad="50800" dist="38100" dir="2700000" algn="tl" rotWithShape="0">
                  <a:prstClr val="white">
                    <a:alpha val="50000"/>
                  </a:prstClr>
                </a:outerShdw>
              </a:effectLst>
              <a:latin typeface="Century Gothic" panose="020B0502020202020204"/>
              <a:ea typeface="+mn-ea"/>
              <a:cs typeface="+mn-cs"/>
            </a:rPr>
            <a:t>Site</a:t>
          </a:r>
          <a:r>
            <a:rPr lang="en-US" sz="1500" b="1" kern="1200" dirty="0">
              <a:solidFill>
                <a:prstClr val="white"/>
              </a:solidFill>
              <a:effectLst>
                <a:outerShdw blurRad="50800" dist="38100" dir="2700000" algn="tl" rotWithShape="0">
                  <a:prstClr val="white">
                    <a:alpha val="50000"/>
                  </a:prstClr>
                </a:outerShdw>
              </a:effectLst>
              <a:latin typeface="Century Gothic" panose="020B0502020202020204"/>
              <a:ea typeface="+mn-ea"/>
              <a:cs typeface="+mn-cs"/>
            </a:rPr>
            <a:t> </a:t>
          </a:r>
          <a:r>
            <a:rPr lang="en-US" sz="1300" b="1" kern="1200" dirty="0">
              <a:solidFill>
                <a:prstClr val="black"/>
              </a:solidFill>
              <a:effectLst>
                <a:outerShdw blurRad="50800" dist="38100" dir="2700000" algn="tl" rotWithShape="0">
                  <a:prstClr val="white">
                    <a:alpha val="50000"/>
                  </a:prstClr>
                </a:outerShdw>
              </a:effectLst>
              <a:latin typeface="Century Gothic" panose="020B0502020202020204"/>
              <a:ea typeface="+mn-ea"/>
              <a:cs typeface="+mn-cs"/>
            </a:rPr>
            <a:t>Deployment</a:t>
          </a:r>
          <a:endParaRPr lang="ru-RU" sz="1300" b="1" kern="1200" dirty="0">
            <a:solidFill>
              <a:prstClr val="black"/>
            </a:solidFill>
            <a:effectLst>
              <a:outerShdw blurRad="50800" dist="38100" dir="2700000" algn="tl" rotWithShape="0">
                <a:prstClr val="white">
                  <a:alpha val="50000"/>
                </a:prstClr>
              </a:outerShdw>
            </a:effectLst>
            <a:latin typeface="Century Gothic" panose="020B0502020202020204"/>
            <a:ea typeface="+mn-ea"/>
            <a:cs typeface="+mn-cs"/>
          </a:endParaRPr>
        </a:p>
      </dsp:txBody>
      <dsp:txXfrm>
        <a:off x="399120" y="3422034"/>
        <a:ext cx="5287945" cy="346292"/>
      </dsp:txXfrm>
    </dsp:sp>
    <dsp:sp modelId="{9D1591CD-5BFF-4E0A-8286-EEDD9ED6AC3E}">
      <dsp:nvSpPr>
        <dsp:cNvPr id="0" name=""/>
        <dsp:cNvSpPr/>
      </dsp:nvSpPr>
      <dsp:spPr>
        <a:xfrm>
          <a:off x="0" y="4758160"/>
          <a:ext cx="7607734" cy="71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8754431"/>
              <a:satOff val="-7900"/>
              <a:lumOff val="-1762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000" tIns="432000" rIns="288000" bIns="92456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300" kern="1200" dirty="0">
              <a:latin typeface="Century Gothic" panose="020B0502020202020204"/>
              <a:ea typeface="+mn-ea"/>
              <a:cs typeface="+mn-cs"/>
            </a:rPr>
            <a:t>Open character search, refinement of search keywords</a:t>
          </a:r>
        </a:p>
      </dsp:txBody>
      <dsp:txXfrm>
        <a:off x="0" y="4758160"/>
        <a:ext cx="7607734" cy="716625"/>
      </dsp:txXfrm>
    </dsp:sp>
    <dsp:sp modelId="{A051FFED-AA4E-4F88-9A6A-39869B3D4AA3}">
      <dsp:nvSpPr>
        <dsp:cNvPr id="0" name=""/>
        <dsp:cNvSpPr/>
      </dsp:nvSpPr>
      <dsp:spPr>
        <a:xfrm>
          <a:off x="380386" y="4566280"/>
          <a:ext cx="5325413" cy="383760"/>
        </a:xfrm>
        <a:prstGeom prst="roundRect">
          <a:avLst/>
        </a:prstGeom>
        <a:solidFill>
          <a:srgbClr val="C62324">
            <a:lumMod val="75000"/>
          </a:srgbClr>
        </a:soli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28" tIns="0" rIns="203228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prstClr val="black"/>
              </a:solidFill>
              <a:effectLst>
                <a:outerShdw blurRad="50800" dist="38100" dir="2700000" algn="tl" rotWithShape="0">
                  <a:prstClr val="white">
                    <a:alpha val="50000"/>
                  </a:prstClr>
                </a:outerShdw>
              </a:effectLst>
              <a:latin typeface="Century Gothic" panose="020B0502020202020204"/>
              <a:ea typeface="+mn-ea"/>
              <a:cs typeface="+mn-cs"/>
            </a:rPr>
            <a:t>Future</a:t>
          </a:r>
          <a:r>
            <a:rPr lang="en-US" sz="1500" b="1" kern="1200" dirty="0">
              <a:solidFill>
                <a:prstClr val="white"/>
              </a:solidFill>
              <a:effectLst>
                <a:outerShdw blurRad="50800" dist="38100" dir="2700000" algn="tl" rotWithShape="0">
                  <a:prstClr val="white">
                    <a:alpha val="50000"/>
                  </a:prstClr>
                </a:outerShdw>
              </a:effectLst>
              <a:latin typeface="Century Gothic" panose="020B0502020202020204"/>
              <a:ea typeface="+mn-ea"/>
              <a:cs typeface="+mn-cs"/>
            </a:rPr>
            <a:t> </a:t>
          </a:r>
          <a:r>
            <a:rPr lang="en-US" sz="1300" b="1" kern="1200" dirty="0">
              <a:solidFill>
                <a:prstClr val="black"/>
              </a:solidFill>
              <a:effectLst>
                <a:outerShdw blurRad="50800" dist="38100" dir="2700000" algn="tl" rotWithShape="0">
                  <a:prstClr val="white">
                    <a:alpha val="50000"/>
                  </a:prstClr>
                </a:outerShdw>
              </a:effectLst>
              <a:latin typeface="Century Gothic" panose="020B0502020202020204"/>
              <a:ea typeface="+mn-ea"/>
              <a:cs typeface="+mn-cs"/>
            </a:rPr>
            <a:t>Iterations</a:t>
          </a:r>
          <a:endParaRPr lang="ru-RU" sz="1300" b="1" kern="1200" dirty="0">
            <a:solidFill>
              <a:prstClr val="black"/>
            </a:solidFill>
            <a:effectLst>
              <a:outerShdw blurRad="50800" dist="38100" dir="2700000" algn="tl" rotWithShape="0">
                <a:prstClr val="white">
                  <a:alpha val="50000"/>
                </a:prstClr>
              </a:outerShdw>
            </a:effectLst>
            <a:latin typeface="Century Gothic" panose="020B0502020202020204"/>
            <a:ea typeface="+mn-ea"/>
            <a:cs typeface="+mn-cs"/>
          </a:endParaRPr>
        </a:p>
      </dsp:txBody>
      <dsp:txXfrm>
        <a:off x="399120" y="4585014"/>
        <a:ext cx="5287945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D0CCEB-DFF8-417B-A87A-90F3D79059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FE758-9C44-40AF-9D52-A7EF39200D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ADB54-F1AF-44F8-8ED0-867524639FE1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24329-C497-4EFE-8EB2-F22CD57F39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C25EC-D008-42CF-845E-C895CC9B32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2E2A0-273F-4DCF-AF0B-3CFADE889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20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E5575-CAFE-4A42-A774-E4652BA723C1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DC9BE-8102-4ADA-9C69-422E236104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4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89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27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487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8627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9999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3786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169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8945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152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B8498729-8E0E-452C-9DE5-20C4280E68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8339" y="5310000"/>
            <a:ext cx="4536000" cy="1548000"/>
          </a:xfrm>
          <a:solidFill>
            <a:schemeClr val="bg1">
              <a:lumMod val="85000"/>
              <a:alpha val="80000"/>
            </a:schemeClr>
          </a:solidFill>
        </p:spPr>
        <p:txBody>
          <a:bodyPr lIns="288000" tIns="25200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Additional Stage Title 02</a:t>
            </a:r>
          </a:p>
          <a:p>
            <a:pPr lvl="1"/>
            <a:r>
              <a:rPr lang="en-US" noProof="0"/>
              <a:t>Lorem ipsum dolor sit amet, consectetuer adipiscing elit, sed diam nonummy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F6ED01E-03BA-4CB7-BDDB-4A7F0B0DA4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7583" y="5310000"/>
            <a:ext cx="2778470" cy="1548000"/>
          </a:xfrm>
          <a:solidFill>
            <a:schemeClr val="bg1">
              <a:lumMod val="95000"/>
            </a:schemeClr>
          </a:solidFill>
        </p:spPr>
        <p:txBody>
          <a:bodyPr lIns="288000" tIns="25200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Additional Stage Title 01</a:t>
            </a:r>
          </a:p>
          <a:p>
            <a:pPr lvl="1"/>
            <a:r>
              <a:rPr lang="en-US" noProof="0"/>
              <a:t>Lorem ipsum dolor sit amet, consectetuer adipiscing elit, sed diam nonummy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60639-BF2D-41F8-822B-DED03338D28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80354" y="197121"/>
            <a:ext cx="10711545" cy="1325563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Project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4091-9EA2-47C8-AAA9-6DFE207852E4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680354" y="1786436"/>
            <a:ext cx="10711545" cy="330606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1C51713D-9A60-48EF-A25A-764AEDE9E6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6626" y="5310000"/>
            <a:ext cx="3103200" cy="1548000"/>
          </a:xfrm>
          <a:solidFill>
            <a:schemeClr val="bg1">
              <a:lumMod val="95000"/>
            </a:schemeClr>
          </a:solidFill>
        </p:spPr>
        <p:txBody>
          <a:bodyPr lIns="288000" tIns="25200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Additional Stage Title 3</a:t>
            </a:r>
          </a:p>
          <a:p>
            <a:pPr lvl="1"/>
            <a:r>
              <a:rPr lang="en-US" noProof="0"/>
              <a:t>Lorem ipsum dolor sit amet, consectetuer adipiscing elit, sed diam nonummy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3706AB-7768-4239-93C0-28F2AC35B71A}"/>
              </a:ext>
            </a:extLst>
          </p:cNvPr>
          <p:cNvCxnSpPr/>
          <p:nvPr userDrawn="1"/>
        </p:nvCxnSpPr>
        <p:spPr>
          <a:xfrm>
            <a:off x="787583" y="1181100"/>
            <a:ext cx="288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076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0639-BF2D-41F8-822B-DED03338D28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80354" y="197121"/>
            <a:ext cx="10711545" cy="1325563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Project Timeline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4091-9EA2-47C8-AAA9-6DFE207852E4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680354" y="1786436"/>
            <a:ext cx="10711545" cy="4522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3706AB-7768-4239-93C0-28F2AC35B71A}"/>
              </a:ext>
            </a:extLst>
          </p:cNvPr>
          <p:cNvCxnSpPr/>
          <p:nvPr userDrawn="1"/>
        </p:nvCxnSpPr>
        <p:spPr>
          <a:xfrm>
            <a:off x="787583" y="1181100"/>
            <a:ext cx="288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14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98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232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441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265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960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796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043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301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9067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1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1.png"/><Relationship Id="rId10" Type="http://schemas.openxmlformats.org/officeDocument/2006/relationships/image" Target="../media/image6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B1A77E-7C9A-4EE6-B939-01DF2D4AE0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31200" y="345439"/>
            <a:ext cx="3576320" cy="6315439"/>
          </a:xfrm>
          <a:noFill/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Erik Catchings</a:t>
            </a:r>
          </a:p>
          <a:p>
            <a:r>
              <a:rPr lang="en-US" sz="2500" dirty="0">
                <a:solidFill>
                  <a:schemeClr val="bg1"/>
                </a:solidFill>
              </a:rPr>
              <a:t>Nathan Gutierrez</a:t>
            </a:r>
          </a:p>
          <a:p>
            <a:r>
              <a:rPr lang="en-US" sz="2500" dirty="0">
                <a:solidFill>
                  <a:schemeClr val="bg1"/>
                </a:solidFill>
              </a:rPr>
              <a:t>Alex Martinez	</a:t>
            </a:r>
          </a:p>
          <a:p>
            <a:r>
              <a:rPr lang="en-US" sz="2500" dirty="0">
                <a:solidFill>
                  <a:schemeClr val="bg1"/>
                </a:solidFill>
              </a:rPr>
              <a:t>Steven Paniagua</a:t>
            </a:r>
          </a:p>
          <a:p>
            <a:r>
              <a:rPr lang="en-US" sz="2500" dirty="0">
                <a:solidFill>
                  <a:schemeClr val="bg1"/>
                </a:solidFill>
              </a:rPr>
              <a:t>Carlie Smith</a:t>
            </a:r>
          </a:p>
          <a:p>
            <a:r>
              <a:rPr lang="en-US" sz="2500" dirty="0">
                <a:solidFill>
                  <a:schemeClr val="bg1"/>
                </a:solidFill>
              </a:rPr>
              <a:t>Shatyana Thomas</a:t>
            </a:r>
          </a:p>
          <a:p>
            <a:r>
              <a:rPr lang="en-US" sz="2500" dirty="0">
                <a:solidFill>
                  <a:schemeClr val="bg1"/>
                </a:solidFill>
              </a:rPr>
              <a:t>Justin VanHaven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FCD38-07C0-416E-8F0A-4527219D61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6256" y="5547360"/>
            <a:ext cx="5877744" cy="731519"/>
          </a:xfrm>
          <a:noFill/>
        </p:spPr>
        <p:txBody>
          <a:bodyPr/>
          <a:lstStyle/>
          <a:p>
            <a:r>
              <a:rPr lang="en-US" sz="2500" dirty="0">
                <a:solidFill>
                  <a:schemeClr val="bg1"/>
                </a:solidFill>
              </a:rPr>
              <a:t>Presentation Date: 1/19/2022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92CD7D-E985-4177-9E6E-EA870F0ED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Marvel Mythos – Team 3</a:t>
            </a:r>
          </a:p>
        </p:txBody>
      </p:sp>
      <p:pic>
        <p:nvPicPr>
          <p:cNvPr id="8" name="Content Placeholder 7" descr="A group of people in clothing&#10;&#10;Description automatically generated with medium confidence">
            <a:extLst>
              <a:ext uri="{FF2B5EF4-FFF2-40B4-BE49-F238E27FC236}">
                <a16:creationId xmlns:a16="http://schemas.microsoft.com/office/drawing/2014/main" id="{8C373201-FDA9-4B8E-A3F3-5FE3CACFA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940" y="1430610"/>
            <a:ext cx="7688950" cy="4756829"/>
          </a:xfrm>
        </p:spPr>
      </p:pic>
    </p:spTree>
    <p:extLst>
      <p:ext uri="{BB962C8B-B14F-4D97-AF65-F5344CB8AC3E}">
        <p14:creationId xmlns:p14="http://schemas.microsoft.com/office/powerpoint/2010/main" val="8234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DDD09E-8094-4188-9090-C1C7840FE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F71240-855A-4406-BB15-D0842CB5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966" y="4792133"/>
            <a:ext cx="5894526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You NEED Marvel Mythos!</a:t>
            </a:r>
          </a:p>
        </p:txBody>
      </p:sp>
      <p:sp>
        <p:nvSpPr>
          <p:cNvPr id="24" name="Snip Diagonal Corner Rectangle 24">
            <a:extLst>
              <a:ext uri="{FF2B5EF4-FFF2-40B4-BE49-F238E27FC236}">
                <a16:creationId xmlns:a16="http://schemas.microsoft.com/office/drawing/2014/main" id="{C58F6CE0-025D-40A5-AEF1-00954E3F9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20D7BB7E-0C2C-40C6-B36C-662F7C994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21" r="24844" b="-2"/>
          <a:stretch/>
        </p:blipFill>
        <p:spPr>
          <a:xfrm>
            <a:off x="797205" y="786117"/>
            <a:ext cx="4809744" cy="4956048"/>
          </a:xfrm>
          <a:custGeom>
            <a:avLst/>
            <a:gdLst/>
            <a:ahLst/>
            <a:cxnLst/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BAAEE9-A435-49AC-B0C7-B3C2B4E1A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85801"/>
            <a:ext cx="5758271" cy="38015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Marvel Mythos is a one-stop site to see and learn more about any character in the Marvel universe.  With a single click, you’ll receive the history, backstory and amazing trivia about YOUR favorite character.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Concept: simple, single return of information 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User Story: As a comic book fan, I want a one-stop site so I can learn more about my favorite Marvel characters.</a:t>
            </a:r>
          </a:p>
          <a:p>
            <a:endParaRPr lang="en-US" sz="18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8025A22-9C86-4108-A289-BD5650A8E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A3623F-EF59-4F0B-9030-79CB7F995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EBD0F53-A43D-414A-8653-E9F1D3610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8661C0-6128-4F64-8EDF-2D73D5F47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8AFEF08-AFBA-4125-B170-D3EB3E11D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A0E13BF-B4CA-4B20-A5DD-50ABBAEC7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DC672E0-9076-4F70-A689-1FB9A197C5AE}"/>
              </a:ext>
            </a:extLst>
          </p:cNvPr>
          <p:cNvSpPr txBox="1"/>
          <p:nvPr/>
        </p:nvSpPr>
        <p:spPr>
          <a:xfrm>
            <a:off x="5637178" y="300584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2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 descr="SmartArt Process diagram">
            <a:extLst>
              <a:ext uri="{FF2B5EF4-FFF2-40B4-BE49-F238E27FC236}">
                <a16:creationId xmlns:a16="http://schemas.microsoft.com/office/drawing/2014/main" id="{703FAB33-C653-48B0-9838-6BDC8704C1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9321559"/>
              </p:ext>
            </p:extLst>
          </p:nvPr>
        </p:nvGraphicFramePr>
        <p:xfrm>
          <a:off x="789873" y="894186"/>
          <a:ext cx="1075320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2D15B7BD-52A2-46CD-9905-39068311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details:</a:t>
            </a:r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10" name="Rectangle 9" descr="Red square">
            <a:extLst>
              <a:ext uri="{FF2B5EF4-FFF2-40B4-BE49-F238E27FC236}">
                <a16:creationId xmlns:a16="http://schemas.microsoft.com/office/drawing/2014/main" id="{A12CC26A-5315-4976-ADC0-5433567BBAE9}"/>
              </a:ext>
            </a:extLst>
          </p:cNvPr>
          <p:cNvSpPr/>
          <p:nvPr/>
        </p:nvSpPr>
        <p:spPr>
          <a:xfrm>
            <a:off x="790594" y="1892518"/>
            <a:ext cx="688931" cy="6889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Orange square">
            <a:extLst>
              <a:ext uri="{FF2B5EF4-FFF2-40B4-BE49-F238E27FC236}">
                <a16:creationId xmlns:a16="http://schemas.microsoft.com/office/drawing/2014/main" id="{1930D93D-7C86-4A0B-AC32-322C4830B011}"/>
              </a:ext>
            </a:extLst>
          </p:cNvPr>
          <p:cNvSpPr/>
          <p:nvPr/>
        </p:nvSpPr>
        <p:spPr>
          <a:xfrm>
            <a:off x="2917717" y="1892518"/>
            <a:ext cx="688931" cy="6889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Orange square">
            <a:extLst>
              <a:ext uri="{FF2B5EF4-FFF2-40B4-BE49-F238E27FC236}">
                <a16:creationId xmlns:a16="http://schemas.microsoft.com/office/drawing/2014/main" id="{3465B29B-8058-46D1-9660-8E77A907D117}"/>
              </a:ext>
            </a:extLst>
          </p:cNvPr>
          <p:cNvSpPr/>
          <p:nvPr/>
        </p:nvSpPr>
        <p:spPr>
          <a:xfrm>
            <a:off x="5050060" y="1875283"/>
            <a:ext cx="688931" cy="688931"/>
          </a:xfrm>
          <a:prstGeom prst="rect">
            <a:avLst/>
          </a:prstGeom>
          <a:solidFill>
            <a:srgbClr val="CC99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Orange square">
            <a:extLst>
              <a:ext uri="{FF2B5EF4-FFF2-40B4-BE49-F238E27FC236}">
                <a16:creationId xmlns:a16="http://schemas.microsoft.com/office/drawing/2014/main" id="{EEFF73B8-4E1C-489B-A505-D683624E688D}"/>
              </a:ext>
            </a:extLst>
          </p:cNvPr>
          <p:cNvSpPr/>
          <p:nvPr/>
        </p:nvSpPr>
        <p:spPr>
          <a:xfrm>
            <a:off x="7172120" y="1892518"/>
            <a:ext cx="688931" cy="6889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Yellow square">
            <a:extLst>
              <a:ext uri="{FF2B5EF4-FFF2-40B4-BE49-F238E27FC236}">
                <a16:creationId xmlns:a16="http://schemas.microsoft.com/office/drawing/2014/main" id="{5B34B083-2C6A-4916-B16C-EEDE2F7E0A91}"/>
              </a:ext>
            </a:extLst>
          </p:cNvPr>
          <p:cNvSpPr/>
          <p:nvPr/>
        </p:nvSpPr>
        <p:spPr>
          <a:xfrm>
            <a:off x="9310332" y="1892518"/>
            <a:ext cx="688931" cy="6889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Clock">
            <a:extLst>
              <a:ext uri="{FF2B5EF4-FFF2-40B4-BE49-F238E27FC236}">
                <a16:creationId xmlns:a16="http://schemas.microsoft.com/office/drawing/2014/main" id="{429D621D-3AC8-4789-B37A-514D514B81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5048" y="2012365"/>
            <a:ext cx="432000" cy="432000"/>
          </a:xfrm>
          <a:prstGeom prst="rect">
            <a:avLst/>
          </a:prstGeom>
        </p:spPr>
      </p:pic>
      <p:pic>
        <p:nvPicPr>
          <p:cNvPr id="19" name="Graphic 18" descr="Target">
            <a:extLst>
              <a:ext uri="{FF2B5EF4-FFF2-40B4-BE49-F238E27FC236}">
                <a16:creationId xmlns:a16="http://schemas.microsoft.com/office/drawing/2014/main" id="{9FBDC2B8-6333-4FE7-85AE-BAA8AC4753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60087" y="2012365"/>
            <a:ext cx="432000" cy="432000"/>
          </a:xfrm>
          <a:prstGeom prst="rect">
            <a:avLst/>
          </a:prstGeom>
        </p:spPr>
      </p:pic>
      <p:pic>
        <p:nvPicPr>
          <p:cNvPr id="24" name="Graphic 23" descr="Research">
            <a:extLst>
              <a:ext uri="{FF2B5EF4-FFF2-40B4-BE49-F238E27FC236}">
                <a16:creationId xmlns:a16="http://schemas.microsoft.com/office/drawing/2014/main" id="{B3B066BF-DC70-46FA-B9ED-2111EF601B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88959" y="2012365"/>
            <a:ext cx="432000" cy="432000"/>
          </a:xfrm>
          <a:prstGeom prst="rect">
            <a:avLst/>
          </a:prstGeom>
        </p:spPr>
      </p:pic>
      <p:pic>
        <p:nvPicPr>
          <p:cNvPr id="25" name="Graphic 24" descr="Flip calendar">
            <a:extLst>
              <a:ext uri="{FF2B5EF4-FFF2-40B4-BE49-F238E27FC236}">
                <a16:creationId xmlns:a16="http://schemas.microsoft.com/office/drawing/2014/main" id="{8E331209-A339-4EA7-9A9C-60B841670A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05283" y="2012365"/>
            <a:ext cx="432000" cy="432000"/>
          </a:xfrm>
          <a:prstGeom prst="rect">
            <a:avLst/>
          </a:prstGeom>
        </p:spPr>
      </p:pic>
      <p:pic>
        <p:nvPicPr>
          <p:cNvPr id="26" name="Graphic 25" descr="Presentation with bar chart">
            <a:extLst>
              <a:ext uri="{FF2B5EF4-FFF2-40B4-BE49-F238E27FC236}">
                <a16:creationId xmlns:a16="http://schemas.microsoft.com/office/drawing/2014/main" id="{E30E2A91-829E-4A17-993C-634E1C3B82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438797" y="2012365"/>
            <a:ext cx="432000" cy="432000"/>
          </a:xfrm>
          <a:prstGeom prst="rect">
            <a:avLst/>
          </a:prstGeom>
        </p:spPr>
      </p:pic>
      <p:pic>
        <p:nvPicPr>
          <p:cNvPr id="21" name="Picture 20" descr="A picture containing indoor, vegetable&#10;&#10;Description automatically generated">
            <a:extLst>
              <a:ext uri="{FF2B5EF4-FFF2-40B4-BE49-F238E27FC236}">
                <a16:creationId xmlns:a16="http://schemas.microsoft.com/office/drawing/2014/main" id="{EC1FB5B0-3363-4017-96CA-73A3156770D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200" y="521552"/>
            <a:ext cx="11195392" cy="577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8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79FF-76A2-4D3E-AD94-7E20D935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Elements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281A8B0E-6A45-4B3A-B748-CA5C21F35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85" y="1949926"/>
            <a:ext cx="6236013" cy="4522787"/>
          </a:xfrm>
          <a:effectLst>
            <a:outerShdw blurRad="50800" dist="50800" dir="13800000" algn="ctr" rotWithShape="0">
              <a:srgbClr val="C00000"/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5DE6AF0-6DA3-4FFE-80CD-489F4FE18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345" y="1949926"/>
            <a:ext cx="5499370" cy="44257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50800" dir="13800000" algn="ctr" rotWithShape="0">
              <a:srgbClr val="C00000"/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</p:pic>
    </p:spTree>
    <p:extLst>
      <p:ext uri="{BB962C8B-B14F-4D97-AF65-F5344CB8AC3E}">
        <p14:creationId xmlns:p14="http://schemas.microsoft.com/office/powerpoint/2010/main" val="289070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0A5AC-B286-4927-A556-E62F15F9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637" y="6172199"/>
            <a:ext cx="5627158" cy="58578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Process</a:t>
            </a:r>
          </a:p>
        </p:txBody>
      </p:sp>
      <p:pic>
        <p:nvPicPr>
          <p:cNvPr id="7" name="Picture 6" descr="A person in a garment&#10;&#10;Description automatically generated with low confidence">
            <a:extLst>
              <a:ext uri="{FF2B5EF4-FFF2-40B4-BE49-F238E27FC236}">
                <a16:creationId xmlns:a16="http://schemas.microsoft.com/office/drawing/2014/main" id="{11FFA590-E4C9-49EA-89EE-DB5A76648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57" r="23411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Content Placeholder 6" descr="SmartArt Process diagram">
            <a:extLst>
              <a:ext uri="{FF2B5EF4-FFF2-40B4-BE49-F238E27FC236}">
                <a16:creationId xmlns:a16="http://schemas.microsoft.com/office/drawing/2014/main" id="{3F3F2756-2E70-4E81-9B93-4AC1BABBED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94555"/>
              </p:ext>
            </p:extLst>
          </p:nvPr>
        </p:nvGraphicFramePr>
        <p:xfrm>
          <a:off x="3884611" y="498764"/>
          <a:ext cx="7607734" cy="5573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AB33182-B85D-49D8-89C3-7B9E746BB0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0112" y="392853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6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6599C0-B0B6-415D-9B63-E273EEA0EBF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3B6EBAF-D3F1-4C38-B9E9-9D4DBDA139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0056C-22F7-43F0-A6CE-AE8B59378E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807724ff-9999-494f-b257-05dacc46ac87}" enabled="1" method="Standard" siteId="{e58c8e81-abd8-48a8-929d-eb67611b83b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190</TotalTime>
  <Words>261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Wingdings 3</vt:lpstr>
      <vt:lpstr>Slice</vt:lpstr>
      <vt:lpstr>Marvel Mythos – Team 3</vt:lpstr>
      <vt:lpstr>You NEED Marvel Mythos!</vt:lpstr>
      <vt:lpstr>Project details:</vt:lpstr>
      <vt:lpstr>Project Elements</vt:lpstr>
      <vt:lpstr>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Marvel Mythos – Team 3</dc:title>
  <dc:creator>Smith, Carlie</dc:creator>
  <cp:lastModifiedBy>Smith, Carlie</cp:lastModifiedBy>
  <cp:revision>1</cp:revision>
  <dcterms:created xsi:type="dcterms:W3CDTF">2022-01-16T18:28:51Z</dcterms:created>
  <dcterms:modified xsi:type="dcterms:W3CDTF">2022-01-16T21:38:53Z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