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5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Carlie" initials="SC" lastIdx="1" clrIdx="0">
    <p:extLst>
      <p:ext uri="{19B8F6BF-5375-455C-9EA6-DF929625EA0E}">
        <p15:presenceInfo xmlns:p15="http://schemas.microsoft.com/office/powerpoint/2012/main" userId="S::carliesmith@amrock.com::7d12dd53-45e7-47d9-afbe-a335b45c4b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8B7F9-45F9-4CE3-8030-0C538460C18B}" v="113" dt="2022-01-19T21:11:17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342" y="78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arlie" userId="7d12dd53-45e7-47d9-afbe-a335b45c4b73" providerId="ADAL" clId="{62B85F74-5622-49F0-88E5-8A7B5185DCBB}"/>
    <pc:docChg chg="undo custSel addSld delSld modSld sldOrd modMainMaster">
      <pc:chgData name="Smith, Carlie" userId="7d12dd53-45e7-47d9-afbe-a335b45c4b73" providerId="ADAL" clId="{62B85F74-5622-49F0-88E5-8A7B5185DCBB}" dt="2022-01-16T21:38:47.705" v="1800" actId="1076"/>
      <pc:docMkLst>
        <pc:docMk/>
      </pc:docMkLst>
      <pc:sldChg chg="addSp modSp mod modAnim">
        <pc:chgData name="Smith, Carlie" userId="7d12dd53-45e7-47d9-afbe-a335b45c4b73" providerId="ADAL" clId="{62B85F74-5622-49F0-88E5-8A7B5185DCBB}" dt="2022-01-16T21:19:52.691" v="1679"/>
        <pc:sldMkLst>
          <pc:docMk/>
          <pc:sldMk cId="1440682489" sldId="259"/>
        </pc:sldMkLst>
        <pc:spChg chg="mod">
          <ac:chgData name="Smith, Carlie" userId="7d12dd53-45e7-47d9-afbe-a335b45c4b73" providerId="ADAL" clId="{62B85F74-5622-49F0-88E5-8A7B5185DCBB}" dt="2022-01-16T20:56:45.145" v="1648" actId="207"/>
          <ac:spMkLst>
            <pc:docMk/>
            <pc:sldMk cId="1440682489" sldId="259"/>
            <ac:spMk id="4" creationId="{2D15B7BD-52A2-46CD-9905-39068311BCA2}"/>
          </ac:spMkLst>
        </pc:spChg>
        <pc:spChg chg="mod">
          <ac:chgData name="Smith, Carlie" userId="7d12dd53-45e7-47d9-afbe-a335b45c4b73" providerId="ADAL" clId="{62B85F74-5622-49F0-88E5-8A7B5185DCBB}" dt="2022-01-16T20:40:40.166" v="1214" actId="207"/>
          <ac:spMkLst>
            <pc:docMk/>
            <pc:sldMk cId="1440682489" sldId="259"/>
            <ac:spMk id="10" creationId="{A12CC26A-5315-4976-ADC0-5433567BBAE9}"/>
          </ac:spMkLst>
        </pc:spChg>
        <pc:spChg chg="mod">
          <ac:chgData name="Smith, Carlie" userId="7d12dd53-45e7-47d9-afbe-a335b45c4b73" providerId="ADAL" clId="{62B85F74-5622-49F0-88E5-8A7B5185DCBB}" dt="2022-01-16T20:40:44.837" v="1215" actId="207"/>
          <ac:spMkLst>
            <pc:docMk/>
            <pc:sldMk cId="1440682489" sldId="259"/>
            <ac:spMk id="13" creationId="{1930D93D-7C86-4A0B-AC32-322C4830B011}"/>
          </ac:spMkLst>
        </pc:spChg>
        <pc:spChg chg="mod">
          <ac:chgData name="Smith, Carlie" userId="7d12dd53-45e7-47d9-afbe-a335b45c4b73" providerId="ADAL" clId="{62B85F74-5622-49F0-88E5-8A7B5185DCBB}" dt="2022-01-16T20:41:09.731" v="1221" actId="207"/>
          <ac:spMkLst>
            <pc:docMk/>
            <pc:sldMk cId="1440682489" sldId="259"/>
            <ac:spMk id="14" creationId="{3465B29B-8058-46D1-9660-8E77A907D117}"/>
          </ac:spMkLst>
        </pc:spChg>
        <pc:spChg chg="mod">
          <ac:chgData name="Smith, Carlie" userId="7d12dd53-45e7-47d9-afbe-a335b45c4b73" providerId="ADAL" clId="{62B85F74-5622-49F0-88E5-8A7B5185DCBB}" dt="2022-01-16T20:41:12.969" v="1222" actId="207"/>
          <ac:spMkLst>
            <pc:docMk/>
            <pc:sldMk cId="1440682489" sldId="259"/>
            <ac:spMk id="15" creationId="{EEFF73B8-4E1C-489B-A505-D683624E688D}"/>
          </ac:spMkLst>
        </pc:spChg>
        <pc:spChg chg="mod">
          <ac:chgData name="Smith, Carlie" userId="7d12dd53-45e7-47d9-afbe-a335b45c4b73" providerId="ADAL" clId="{62B85F74-5622-49F0-88E5-8A7B5185DCBB}" dt="2022-01-16T20:40:51.784" v="1217" actId="207"/>
          <ac:spMkLst>
            <pc:docMk/>
            <pc:sldMk cId="1440682489" sldId="259"/>
            <ac:spMk id="16" creationId="{5B34B083-2C6A-4916-B16C-EEDE2F7E0A91}"/>
          </ac:spMkLst>
        </pc:spChg>
        <pc:graphicFrameChg chg="mod modGraphic">
          <ac:chgData name="Smith, Carlie" userId="7d12dd53-45e7-47d9-afbe-a335b45c4b73" providerId="ADAL" clId="{62B85F74-5622-49F0-88E5-8A7B5185DCBB}" dt="2022-01-16T21:17:13.199" v="1668" actId="207"/>
          <ac:graphicFrameMkLst>
            <pc:docMk/>
            <pc:sldMk cId="1440682489" sldId="259"/>
            <ac:graphicFrameMk id="7" creationId="{703FAB33-C653-48B0-9838-6BDC8704C19E}"/>
          </ac:graphicFrameMkLst>
        </pc:graphicFrameChg>
        <pc:picChg chg="add mod">
          <ac:chgData name="Smith, Carlie" userId="7d12dd53-45e7-47d9-afbe-a335b45c4b73" providerId="ADAL" clId="{62B85F74-5622-49F0-88E5-8A7B5185DCBB}" dt="2022-01-16T21:18:05.150" v="1673" actId="14100"/>
          <ac:picMkLst>
            <pc:docMk/>
            <pc:sldMk cId="1440682489" sldId="259"/>
            <ac:picMk id="21" creationId="{EC1FB5B0-3363-4017-96CA-73A3156770D6}"/>
          </ac:picMkLst>
        </pc:picChg>
      </pc:sldChg>
      <pc:sldChg chg="addSp delSp modSp mod setBg modAnim">
        <pc:chgData name="Smith, Carlie" userId="7d12dd53-45e7-47d9-afbe-a335b45c4b73" providerId="ADAL" clId="{62B85F74-5622-49F0-88E5-8A7B5185DCBB}" dt="2022-01-16T21:33:45.808" v="1793" actId="20577"/>
        <pc:sldMkLst>
          <pc:docMk/>
          <pc:sldMk cId="851164265" sldId="261"/>
        </pc:sldMkLst>
        <pc:spChg chg="mod">
          <ac:chgData name="Smith, Carlie" userId="7d12dd53-45e7-47d9-afbe-a335b45c4b73" providerId="ADAL" clId="{62B85F74-5622-49F0-88E5-8A7B5185DCBB}" dt="2022-01-16T20:54:48.828" v="1633" actId="207"/>
          <ac:spMkLst>
            <pc:docMk/>
            <pc:sldMk cId="851164265" sldId="261"/>
            <ac:spMk id="2" creationId="{E920A5AC-B286-4927-A556-E62F15F9785E}"/>
          </ac:spMkLst>
        </pc:spChg>
        <pc:spChg chg="add del">
          <ac:chgData name="Smith, Carlie" userId="7d12dd53-45e7-47d9-afbe-a335b45c4b73" providerId="ADAL" clId="{62B85F74-5622-49F0-88E5-8A7B5185DCBB}" dt="2022-01-16T20:29:49.564" v="1179" actId="22"/>
          <ac:spMkLst>
            <pc:docMk/>
            <pc:sldMk cId="851164265" sldId="261"/>
            <ac:spMk id="5" creationId="{16FD0351-C396-45EF-9B3F-8CC5B4D28422}"/>
          </ac:spMkLst>
        </pc:spChg>
        <pc:spChg chg="add">
          <ac:chgData name="Smith, Carlie" userId="7d12dd53-45e7-47d9-afbe-a335b45c4b73" providerId="ADAL" clId="{62B85F74-5622-49F0-88E5-8A7B5185DCBB}" dt="2022-01-16T20:38:39.829" v="1203" actId="26606"/>
          <ac:spMkLst>
            <pc:docMk/>
            <pc:sldMk cId="851164265" sldId="261"/>
            <ac:spMk id="19" creationId="{B9403C7F-76AE-4587-92A2-D4E41EBE68BD}"/>
          </ac:spMkLst>
        </pc:spChg>
        <pc:grpChg chg="add">
          <ac:chgData name="Smith, Carlie" userId="7d12dd53-45e7-47d9-afbe-a335b45c4b73" providerId="ADAL" clId="{62B85F74-5622-49F0-88E5-8A7B5185DCBB}" dt="2022-01-16T20:38:39.829" v="1203" actId="26606"/>
          <ac:grpSpMkLst>
            <pc:docMk/>
            <pc:sldMk cId="851164265" sldId="261"/>
            <ac:grpSpMk id="12" creationId="{8F1EF17D-1B70-428C-8A8A-A2C5B390E1E9}"/>
          </ac:grpSpMkLst>
        </pc:grpChg>
        <pc:grpChg chg="add">
          <ac:chgData name="Smith, Carlie" userId="7d12dd53-45e7-47d9-afbe-a335b45c4b73" providerId="ADAL" clId="{62B85F74-5622-49F0-88E5-8A7B5185DCBB}" dt="2022-01-16T20:38:39.829" v="1203" actId="26606"/>
          <ac:grpSpMkLst>
            <pc:docMk/>
            <pc:sldMk cId="851164265" sldId="261"/>
            <ac:grpSpMk id="21" creationId="{D6C71778-3DDA-4748-AEBB-2A4B75016325}"/>
          </ac:grpSpMkLst>
        </pc:grpChg>
        <pc:graphicFrameChg chg="mod ord modGraphic">
          <ac:chgData name="Smith, Carlie" userId="7d12dd53-45e7-47d9-afbe-a335b45c4b73" providerId="ADAL" clId="{62B85F74-5622-49F0-88E5-8A7B5185DCBB}" dt="2022-01-16T21:33:45.808" v="1793" actId="20577"/>
          <ac:graphicFrameMkLst>
            <pc:docMk/>
            <pc:sldMk cId="851164265" sldId="261"/>
            <ac:graphicFrameMk id="4" creationId="{3F3F2756-2E70-4E81-9B93-4AC1BABBED19}"/>
          </ac:graphicFrameMkLst>
        </pc:graphicFrameChg>
        <pc:picChg chg="add mod">
          <ac:chgData name="Smith, Carlie" userId="7d12dd53-45e7-47d9-afbe-a335b45c4b73" providerId="ADAL" clId="{62B85F74-5622-49F0-88E5-8A7B5185DCBB}" dt="2022-01-16T20:38:39.829" v="1203" actId="26606"/>
          <ac:picMkLst>
            <pc:docMk/>
            <pc:sldMk cId="851164265" sldId="261"/>
            <ac:picMk id="7" creationId="{11FFA590-E4C9-49EA-89EE-DB5A76648F9C}"/>
          </ac:picMkLst>
        </pc:picChg>
        <pc:picChg chg="add del mod">
          <ac:chgData name="Smith, Carlie" userId="7d12dd53-45e7-47d9-afbe-a335b45c4b73" providerId="ADAL" clId="{62B85F74-5622-49F0-88E5-8A7B5185DCBB}" dt="2022-01-16T21:28:41.124" v="1750" actId="21"/>
          <ac:picMkLst>
            <pc:docMk/>
            <pc:sldMk cId="851164265" sldId="261"/>
            <ac:picMk id="9" creationId="{CAB33182-B85D-49D8-89C3-7B9E746BB0B2}"/>
          </ac:picMkLst>
        </pc:picChg>
      </pc:sldChg>
      <pc:sldChg chg="addSp delSp modSp mod">
        <pc:chgData name="Smith, Carlie" userId="7d12dd53-45e7-47d9-afbe-a335b45c4b73" providerId="ADAL" clId="{62B85F74-5622-49F0-88E5-8A7B5185DCBB}" dt="2022-01-16T21:25:49.993" v="1743" actId="14100"/>
        <pc:sldMkLst>
          <pc:docMk/>
          <pc:sldMk cId="82340021" sldId="262"/>
        </pc:sldMkLst>
        <pc:spChg chg="mod">
          <ac:chgData name="Smith, Carlie" userId="7d12dd53-45e7-47d9-afbe-a335b45c4b73" providerId="ADAL" clId="{62B85F74-5622-49F0-88E5-8A7B5185DCBB}" dt="2022-01-16T21:25:01.270" v="1732" actId="207"/>
          <ac:spMkLst>
            <pc:docMk/>
            <pc:sldMk cId="82340021" sldId="262"/>
            <ac:spMk id="2" creationId="{69B1A77E-7C9A-4EE6-B939-01DF2D4AE036}"/>
          </ac:spMkLst>
        </pc:spChg>
        <pc:spChg chg="mod">
          <ac:chgData name="Smith, Carlie" userId="7d12dd53-45e7-47d9-afbe-a335b45c4b73" providerId="ADAL" clId="{62B85F74-5622-49F0-88E5-8A7B5185DCBB}" dt="2022-01-16T21:25:36.969" v="1740" actId="14100"/>
          <ac:spMkLst>
            <pc:docMk/>
            <pc:sldMk cId="82340021" sldId="262"/>
            <ac:spMk id="3" creationId="{699FCD38-07C0-416E-8F0A-4527219D61FB}"/>
          </ac:spMkLst>
        </pc:spChg>
        <pc:spChg chg="mod">
          <ac:chgData name="Smith, Carlie" userId="7d12dd53-45e7-47d9-afbe-a335b45c4b73" providerId="ADAL" clId="{62B85F74-5622-49F0-88E5-8A7B5185DCBB}" dt="2022-01-16T20:54:57.369" v="1634" actId="207"/>
          <ac:spMkLst>
            <pc:docMk/>
            <pc:sldMk cId="82340021" sldId="262"/>
            <ac:spMk id="4" creationId="{FB92CD7D-E985-4177-9E6E-EA870F0ED5DA}"/>
          </ac:spMkLst>
        </pc:spChg>
        <pc:spChg chg="del mod">
          <ac:chgData name="Smith, Carlie" userId="7d12dd53-45e7-47d9-afbe-a335b45c4b73" providerId="ADAL" clId="{62B85F74-5622-49F0-88E5-8A7B5185DCBB}" dt="2022-01-16T20:19:17.502" v="1120" actId="478"/>
          <ac:spMkLst>
            <pc:docMk/>
            <pc:sldMk cId="82340021" sldId="262"/>
            <ac:spMk id="6" creationId="{B0631921-1093-405A-8B6A-0BBB8DBD543B}"/>
          </ac:spMkLst>
        </pc:spChg>
        <pc:spChg chg="add del mod">
          <ac:chgData name="Smith, Carlie" userId="7d12dd53-45e7-47d9-afbe-a335b45c4b73" providerId="ADAL" clId="{62B85F74-5622-49F0-88E5-8A7B5185DCBB}" dt="2022-01-16T20:19:20.359" v="1121" actId="478"/>
          <ac:spMkLst>
            <pc:docMk/>
            <pc:sldMk cId="82340021" sldId="262"/>
            <ac:spMk id="10" creationId="{8F5F7F8F-FF05-41B7-A074-08B58FE7E395}"/>
          </ac:spMkLst>
        </pc:spChg>
        <pc:picChg chg="mod">
          <ac:chgData name="Smith, Carlie" userId="7d12dd53-45e7-47d9-afbe-a335b45c4b73" providerId="ADAL" clId="{62B85F74-5622-49F0-88E5-8A7B5185DCBB}" dt="2022-01-16T21:25:49.993" v="1743" actId="14100"/>
          <ac:picMkLst>
            <pc:docMk/>
            <pc:sldMk cId="82340021" sldId="262"/>
            <ac:picMk id="8" creationId="{8C373201-FDA9-4B8E-A3F3-5FE3CACFACF7}"/>
          </ac:picMkLst>
        </pc:picChg>
      </pc:sldChg>
      <pc:sldChg chg="modSp mod">
        <pc:chgData name="Smith, Carlie" userId="7d12dd53-45e7-47d9-afbe-a335b45c4b73" providerId="ADAL" clId="{62B85F74-5622-49F0-88E5-8A7B5185DCBB}" dt="2022-01-16T21:29:45.557" v="1753" actId="207"/>
        <pc:sldMkLst>
          <pc:docMk/>
          <pc:sldMk cId="2890701992" sldId="263"/>
        </pc:sldMkLst>
        <pc:spChg chg="mod">
          <ac:chgData name="Smith, Carlie" userId="7d12dd53-45e7-47d9-afbe-a335b45c4b73" providerId="ADAL" clId="{62B85F74-5622-49F0-88E5-8A7B5185DCBB}" dt="2022-01-16T21:29:45.557" v="1753" actId="207"/>
          <ac:spMkLst>
            <pc:docMk/>
            <pc:sldMk cId="2890701992" sldId="263"/>
            <ac:spMk id="2" creationId="{5BDE79FF-76A2-4D3E-AD94-7E20D935A510}"/>
          </ac:spMkLst>
        </pc:spChg>
        <pc:picChg chg="mod">
          <ac:chgData name="Smith, Carlie" userId="7d12dd53-45e7-47d9-afbe-a335b45c4b73" providerId="ADAL" clId="{62B85F74-5622-49F0-88E5-8A7B5185DCBB}" dt="2022-01-16T20:27:02.632" v="1177" actId="1076"/>
          <ac:picMkLst>
            <pc:docMk/>
            <pc:sldMk cId="2890701992" sldId="263"/>
            <ac:picMk id="5" creationId="{281A8B0E-6A45-4B3A-B748-CA5C21F35124}"/>
          </ac:picMkLst>
        </pc:picChg>
        <pc:picChg chg="mod">
          <ac:chgData name="Smith, Carlie" userId="7d12dd53-45e7-47d9-afbe-a335b45c4b73" providerId="ADAL" clId="{62B85F74-5622-49F0-88E5-8A7B5185DCBB}" dt="2022-01-16T20:27:00.838" v="1176" actId="1076"/>
          <ac:picMkLst>
            <pc:docMk/>
            <pc:sldMk cId="2890701992" sldId="263"/>
            <ac:picMk id="7" creationId="{75DE6AF0-6DA3-4FFE-80CD-489F4FE18368}"/>
          </ac:picMkLst>
        </pc:picChg>
      </pc:sldChg>
      <pc:sldChg chg="modSp new del mod ord">
        <pc:chgData name="Smith, Carlie" userId="7d12dd53-45e7-47d9-afbe-a335b45c4b73" providerId="ADAL" clId="{62B85F74-5622-49F0-88E5-8A7B5185DCBB}" dt="2022-01-16T19:12:35.410" v="25" actId="2696"/>
        <pc:sldMkLst>
          <pc:docMk/>
          <pc:sldMk cId="1401723043" sldId="264"/>
        </pc:sldMkLst>
        <pc:spChg chg="mod">
          <ac:chgData name="Smith, Carlie" userId="7d12dd53-45e7-47d9-afbe-a335b45c4b73" providerId="ADAL" clId="{62B85F74-5622-49F0-88E5-8A7B5185DCBB}" dt="2022-01-16T19:11:57.868" v="23" actId="20577"/>
          <ac:spMkLst>
            <pc:docMk/>
            <pc:sldMk cId="1401723043" sldId="264"/>
            <ac:spMk id="2" creationId="{B688542C-C64D-4F44-848F-66E49E79C064}"/>
          </ac:spMkLst>
        </pc:spChg>
      </pc:sldChg>
      <pc:sldChg chg="addSp delSp modSp new mod ord setBg modAnim addCm">
        <pc:chgData name="Smith, Carlie" userId="7d12dd53-45e7-47d9-afbe-a335b45c4b73" providerId="ADAL" clId="{62B85F74-5622-49F0-88E5-8A7B5185DCBB}" dt="2022-01-16T21:38:47.705" v="1800" actId="1076"/>
        <pc:sldMkLst>
          <pc:docMk/>
          <pc:sldMk cId="644026407" sldId="265"/>
        </pc:sldMkLst>
        <pc:spChg chg="del mod">
          <ac:chgData name="Smith, Carlie" userId="7d12dd53-45e7-47d9-afbe-a335b45c4b73" providerId="ADAL" clId="{62B85F74-5622-49F0-88E5-8A7B5185DCBB}" dt="2022-01-16T20:24:04.767" v="1165" actId="478"/>
          <ac:spMkLst>
            <pc:docMk/>
            <pc:sldMk cId="644026407" sldId="265"/>
            <ac:spMk id="2" creationId="{568C11D3-EC26-4C18-8B9E-E173A4B361A1}"/>
          </ac:spMkLst>
        </pc:spChg>
        <pc:spChg chg="del mod">
          <ac:chgData name="Smith, Carlie" userId="7d12dd53-45e7-47d9-afbe-a335b45c4b73" providerId="ADAL" clId="{62B85F74-5622-49F0-88E5-8A7B5185DCBB}" dt="2022-01-16T19:14:09.415" v="79" actId="478"/>
          <ac:spMkLst>
            <pc:docMk/>
            <pc:sldMk cId="644026407" sldId="265"/>
            <ac:spMk id="3" creationId="{3DD7CC04-DDD4-404F-9B66-81F7611AA9C1}"/>
          </ac:spMkLst>
        </pc:spChg>
        <pc:spChg chg="mod">
          <ac:chgData name="Smith, Carlie" userId="7d12dd53-45e7-47d9-afbe-a335b45c4b73" providerId="ADAL" clId="{62B85F74-5622-49F0-88E5-8A7B5185DCBB}" dt="2022-01-16T21:38:47.705" v="1800" actId="1076"/>
          <ac:spMkLst>
            <pc:docMk/>
            <pc:sldMk cId="644026407" sldId="265"/>
            <ac:spMk id="4" creationId="{3CF71240-855A-4406-BB15-D0842CB5F794}"/>
          </ac:spMkLst>
        </pc:spChg>
        <pc:spChg chg="mod">
          <ac:chgData name="Smith, Carlie" userId="7d12dd53-45e7-47d9-afbe-a335b45c4b73" providerId="ADAL" clId="{62B85F74-5622-49F0-88E5-8A7B5185DCBB}" dt="2022-01-16T20:56:00.080" v="1644" actId="20577"/>
          <ac:spMkLst>
            <pc:docMk/>
            <pc:sldMk cId="644026407" sldId="265"/>
            <ac:spMk id="5" creationId="{71BAAEE9-A435-49AC-B0C7-B3C2B4E1A90A}"/>
          </ac:spMkLst>
        </pc:spChg>
        <pc:spChg chg="del mod">
          <ac:chgData name="Smith, Carlie" userId="7d12dd53-45e7-47d9-afbe-a335b45c4b73" providerId="ADAL" clId="{62B85F74-5622-49F0-88E5-8A7B5185DCBB}" dt="2022-01-16T20:24:06.419" v="1166" actId="478"/>
          <ac:spMkLst>
            <pc:docMk/>
            <pc:sldMk cId="644026407" sldId="265"/>
            <ac:spMk id="6" creationId="{0E91CC68-326D-4BC8-988A-92A31E75BF6B}"/>
          </ac:spMkLst>
        </pc:spChg>
        <pc:spChg chg="add del mod">
          <ac:chgData name="Smith, Carlie" userId="7d12dd53-45e7-47d9-afbe-a335b45c4b73" providerId="ADAL" clId="{62B85F74-5622-49F0-88E5-8A7B5185DCBB}" dt="2022-01-16T19:13:55.803" v="74"/>
          <ac:spMkLst>
            <pc:docMk/>
            <pc:sldMk cId="644026407" sldId="265"/>
            <ac:spMk id="7" creationId="{FABF3459-A03A-416D-B2BC-25DB8B18E021}"/>
          </ac:spMkLst>
        </pc:spChg>
        <pc:spChg chg="add del mod">
          <ac:chgData name="Smith, Carlie" userId="7d12dd53-45e7-47d9-afbe-a335b45c4b73" providerId="ADAL" clId="{62B85F74-5622-49F0-88E5-8A7B5185DCBB}" dt="2022-01-16T19:13:57.939" v="77" actId="47"/>
          <ac:spMkLst>
            <pc:docMk/>
            <pc:sldMk cId="644026407" sldId="265"/>
            <ac:spMk id="8" creationId="{4DC672E0-9076-4F70-A689-1FB9A197C5AE}"/>
          </ac:spMkLst>
        </pc:spChg>
        <pc:spChg chg="add del mod">
          <ac:chgData name="Smith, Carlie" userId="7d12dd53-45e7-47d9-afbe-a335b45c4b73" providerId="ADAL" clId="{62B85F74-5622-49F0-88E5-8A7B5185DCBB}" dt="2022-01-16T21:36:54.674" v="1798" actId="478"/>
          <ac:spMkLst>
            <pc:docMk/>
            <pc:sldMk cId="644026407" sldId="265"/>
            <ac:spMk id="11" creationId="{4D3F69E6-A93B-4956-A41E-0EAAA3466E64}"/>
          </ac:spMkLst>
        </pc:spChg>
        <pc:spChg chg="add">
          <ac:chgData name="Smith, Carlie" userId="7d12dd53-45e7-47d9-afbe-a335b45c4b73" providerId="ADAL" clId="{62B85F74-5622-49F0-88E5-8A7B5185DCBB}" dt="2022-01-16T20:33:50.619" v="1188" actId="26606"/>
          <ac:spMkLst>
            <pc:docMk/>
            <pc:sldMk cId="644026407" sldId="265"/>
            <ac:spMk id="22" creationId="{BADDD09E-8094-4188-9090-C1C7840FE719}"/>
          </ac:spMkLst>
        </pc:spChg>
        <pc:spChg chg="add">
          <ac:chgData name="Smith, Carlie" userId="7d12dd53-45e7-47d9-afbe-a335b45c4b73" providerId="ADAL" clId="{62B85F74-5622-49F0-88E5-8A7B5185DCBB}" dt="2022-01-16T20:33:50.619" v="1188" actId="26606"/>
          <ac:spMkLst>
            <pc:docMk/>
            <pc:sldMk cId="644026407" sldId="265"/>
            <ac:spMk id="24" creationId="{C58F6CE0-025D-40A5-AEF1-00954E3F986B}"/>
          </ac:spMkLst>
        </pc:spChg>
        <pc:grpChg chg="add">
          <ac:chgData name="Smith, Carlie" userId="7d12dd53-45e7-47d9-afbe-a335b45c4b73" providerId="ADAL" clId="{62B85F74-5622-49F0-88E5-8A7B5185DCBB}" dt="2022-01-16T20:33:50.619" v="1188" actId="26606"/>
          <ac:grpSpMkLst>
            <pc:docMk/>
            <pc:sldMk cId="644026407" sldId="265"/>
            <ac:grpSpMk id="15" creationId="{8F1EF17D-1B70-428C-8A8A-A2C5B390E1E9}"/>
          </ac:grpSpMkLst>
        </pc:grpChg>
        <pc:grpChg chg="add">
          <ac:chgData name="Smith, Carlie" userId="7d12dd53-45e7-47d9-afbe-a335b45c4b73" providerId="ADAL" clId="{62B85F74-5622-49F0-88E5-8A7B5185DCBB}" dt="2022-01-16T20:33:50.619" v="1188" actId="26606"/>
          <ac:grpSpMkLst>
            <pc:docMk/>
            <pc:sldMk cId="644026407" sldId="265"/>
            <ac:grpSpMk id="26" creationId="{D8025A22-9C86-4108-A289-BD5650A8EAEA}"/>
          </ac:grpSpMkLst>
        </pc:grpChg>
        <pc:picChg chg="add mod ord">
          <ac:chgData name="Smith, Carlie" userId="7d12dd53-45e7-47d9-afbe-a335b45c4b73" providerId="ADAL" clId="{62B85F74-5622-49F0-88E5-8A7B5185DCBB}" dt="2022-01-16T20:33:50.619" v="1188" actId="26606"/>
          <ac:picMkLst>
            <pc:docMk/>
            <pc:sldMk cId="644026407" sldId="265"/>
            <ac:picMk id="10" creationId="{20D7BB7E-0C2C-40C6-B36C-662F7C994173}"/>
          </ac:picMkLst>
        </pc:picChg>
      </pc:sldChg>
      <pc:sldMasterChg chg="modSldLayout">
        <pc:chgData name="Smith, Carlie" userId="7d12dd53-45e7-47d9-afbe-a335b45c4b73" providerId="ADAL" clId="{62B85F74-5622-49F0-88E5-8A7B5185DCBB}" dt="2022-01-16T19:21:06.148" v="369"/>
        <pc:sldMasterMkLst>
          <pc:docMk/>
          <pc:sldMasterMk cId="2161944682" sldId="2147483666"/>
        </pc:sldMasterMkLst>
        <pc:sldLayoutChg chg="addSp">
          <pc:chgData name="Smith, Carlie" userId="7d12dd53-45e7-47d9-afbe-a335b45c4b73" providerId="ADAL" clId="{62B85F74-5622-49F0-88E5-8A7B5185DCBB}" dt="2022-01-16T19:21:06.148" v="369"/>
          <pc:sldLayoutMkLst>
            <pc:docMk/>
            <pc:sldMasterMk cId="2161944682" sldId="2147483666"/>
            <pc:sldLayoutMk cId="2266175826" sldId="2147483668"/>
          </pc:sldLayoutMkLst>
          <pc:spChg chg="add">
            <ac:chgData name="Smith, Carlie" userId="7d12dd53-45e7-47d9-afbe-a335b45c4b73" providerId="ADAL" clId="{62B85F74-5622-49F0-88E5-8A7B5185DCBB}" dt="2022-01-16T19:21:06.148" v="369"/>
            <ac:spMkLst>
              <pc:docMk/>
              <pc:sldMasterMk cId="2161944682" sldId="2147483666"/>
              <pc:sldLayoutMk cId="2266175826" sldId="2147483668"/>
              <ac:spMk id="7" creationId="{ACCFB211-FF91-4E81-BC1C-73193E761F75}"/>
            </ac:spMkLst>
          </pc:spChg>
          <pc:spChg chg="add">
            <ac:chgData name="Smith, Carlie" userId="7d12dd53-45e7-47d9-afbe-a335b45c4b73" providerId="ADAL" clId="{62B85F74-5622-49F0-88E5-8A7B5185DCBB}" dt="2022-01-16T19:21:06.148" v="369"/>
            <ac:spMkLst>
              <pc:docMk/>
              <pc:sldMasterMk cId="2161944682" sldId="2147483666"/>
              <pc:sldLayoutMk cId="2266175826" sldId="2147483668"/>
              <ac:spMk id="8" creationId="{6FA6C9F0-0822-4CDB-9DBE-FAF84E36921B}"/>
            </ac:spMkLst>
          </pc:spChg>
          <pc:cxnChg chg="add">
            <ac:chgData name="Smith, Carlie" userId="7d12dd53-45e7-47d9-afbe-a335b45c4b73" providerId="ADAL" clId="{62B85F74-5622-49F0-88E5-8A7B5185DCBB}" dt="2022-01-16T19:21:06.148" v="369"/>
            <ac:cxnSpMkLst>
              <pc:docMk/>
              <pc:sldMasterMk cId="2161944682" sldId="2147483666"/>
              <pc:sldLayoutMk cId="2266175826" sldId="2147483668"/>
              <ac:cxnSpMk id="9" creationId="{6D35C16A-DF12-47CE-8136-9D52F37CDAAF}"/>
            </ac:cxnSpMkLst>
          </pc:cxnChg>
        </pc:sldLayoutChg>
      </pc:sldMasterChg>
    </pc:docChg>
  </pc:docChgLst>
  <pc:docChgLst>
    <pc:chgData name="Smith, Carlie" userId="7d12dd53-45e7-47d9-afbe-a335b45c4b73" providerId="ADAL" clId="{3248B7F9-45F9-4CE3-8030-0C538460C18B}"/>
    <pc:docChg chg="modSld">
      <pc:chgData name="Smith, Carlie" userId="7d12dd53-45e7-47d9-afbe-a335b45c4b73" providerId="ADAL" clId="{3248B7F9-45F9-4CE3-8030-0C538460C18B}" dt="2022-01-19T21:11:17.582" v="119" actId="20577"/>
      <pc:docMkLst>
        <pc:docMk/>
      </pc:docMkLst>
      <pc:sldChg chg="modSp mod">
        <pc:chgData name="Smith, Carlie" userId="7d12dd53-45e7-47d9-afbe-a335b45c4b73" providerId="ADAL" clId="{3248B7F9-45F9-4CE3-8030-0C538460C18B}" dt="2022-01-19T21:02:16.392" v="53" actId="1076"/>
        <pc:sldMkLst>
          <pc:docMk/>
          <pc:sldMk cId="1440682489" sldId="259"/>
        </pc:sldMkLst>
        <pc:picChg chg="mod">
          <ac:chgData name="Smith, Carlie" userId="7d12dd53-45e7-47d9-afbe-a335b45c4b73" providerId="ADAL" clId="{3248B7F9-45F9-4CE3-8030-0C538460C18B}" dt="2022-01-19T21:02:16.392" v="53" actId="1076"/>
          <ac:picMkLst>
            <pc:docMk/>
            <pc:sldMk cId="1440682489" sldId="259"/>
            <ac:picMk id="21" creationId="{EC1FB5B0-3363-4017-96CA-73A3156770D6}"/>
          </ac:picMkLst>
        </pc:picChg>
      </pc:sldChg>
      <pc:sldChg chg="modSp mod">
        <pc:chgData name="Smith, Carlie" userId="7d12dd53-45e7-47d9-afbe-a335b45c4b73" providerId="ADAL" clId="{3248B7F9-45F9-4CE3-8030-0C538460C18B}" dt="2022-01-19T21:11:17.582" v="119" actId="20577"/>
        <pc:sldMkLst>
          <pc:docMk/>
          <pc:sldMk cId="851164265" sldId="261"/>
        </pc:sldMkLst>
        <pc:spChg chg="mod">
          <ac:chgData name="Smith, Carlie" userId="7d12dd53-45e7-47d9-afbe-a335b45c4b73" providerId="ADAL" clId="{3248B7F9-45F9-4CE3-8030-0C538460C18B}" dt="2022-01-19T01:29:33.362" v="6" actId="20577"/>
          <ac:spMkLst>
            <pc:docMk/>
            <pc:sldMk cId="851164265" sldId="261"/>
            <ac:spMk id="2" creationId="{E920A5AC-B286-4927-A556-E62F15F9785E}"/>
          </ac:spMkLst>
        </pc:spChg>
        <pc:graphicFrameChg chg="mod">
          <ac:chgData name="Smith, Carlie" userId="7d12dd53-45e7-47d9-afbe-a335b45c4b73" providerId="ADAL" clId="{3248B7F9-45F9-4CE3-8030-0C538460C18B}" dt="2022-01-19T21:11:17.582" v="119" actId="20577"/>
          <ac:graphicFrameMkLst>
            <pc:docMk/>
            <pc:sldMk cId="851164265" sldId="261"/>
            <ac:graphicFrameMk id="4" creationId="{3F3F2756-2E70-4E81-9B93-4AC1BABBED19}"/>
          </ac:graphicFrameMkLst>
        </pc:graphicFrameChg>
      </pc:sldChg>
      <pc:sldChg chg="modSp mod">
        <pc:chgData name="Smith, Carlie" userId="7d12dd53-45e7-47d9-afbe-a335b45c4b73" providerId="ADAL" clId="{3248B7F9-45F9-4CE3-8030-0C538460C18B}" dt="2022-01-19T21:01:42.955" v="52" actId="1076"/>
        <pc:sldMkLst>
          <pc:docMk/>
          <pc:sldMk cId="644026407" sldId="265"/>
        </pc:sldMkLst>
        <pc:spChg chg="mod">
          <ac:chgData name="Smith, Carlie" userId="7d12dd53-45e7-47d9-afbe-a335b45c4b73" providerId="ADAL" clId="{3248B7F9-45F9-4CE3-8030-0C538460C18B}" dt="2022-01-19T21:01:42.955" v="52" actId="1076"/>
          <ac:spMkLst>
            <pc:docMk/>
            <pc:sldMk cId="644026407" sldId="265"/>
            <ac:spMk id="5" creationId="{71BAAEE9-A435-49AC-B0C7-B3C2B4E1A90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6T14:13:55.664" idx="1">
    <p:pos x="3640" y="191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Project assignment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400" dirty="0">
              <a:solidFill>
                <a:schemeClr val="bg1"/>
              </a:solidFill>
            </a:rPr>
            <a:t>Project concept developed.  Wireframing completed.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We built our baseline HTML, CSS and script.  Connection to both selected APIs confirmed. Wireframing completed.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rgbClr val="CC990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Styling and development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Bulma.io is an easy CSS with simple, clean styling.  jQuery was used for much of the script tasking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6">
            <a:lumMod val="75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Initial design and connectivity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1">
            <a:lumMod val="75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Refinement for MVP</a:t>
          </a:r>
          <a:endParaRPr lang="ru-RU" b="1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6">
            <a:lumMod val="75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MVP delivery</a:t>
          </a:r>
          <a:endParaRPr lang="ru-RU" b="1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For MVP we elected to use character selection instead of an open search.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Our site is ready for use with future enhancements.  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Tasks</a:t>
          </a: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&amp; Roles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Design: Nathan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Team member availability, scope creep, GitHub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 custT="1"/>
      <dgm:spPr>
        <a:solidFill>
          <a:srgbClr val="CC9900"/>
        </a:solidFill>
      </dgm:spPr>
      <dgm:t>
        <a:bodyPr/>
        <a:lstStyle/>
        <a:p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Successes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Early API connection, project theme enthusiasm, adapting to </a:t>
          </a:r>
          <a:r>
            <a:rPr lang="en-US" kern="1200" err="1">
              <a:latin typeface="Century Gothic" panose="020B0502020202020204"/>
              <a:ea typeface="+mn-ea"/>
              <a:cs typeface="+mn-cs"/>
            </a:rPr>
            <a:t>Bulma</a:t>
          </a:r>
          <a:r>
            <a:rPr lang="en-US" kern="1200">
              <a:latin typeface="Century Gothic" panose="020B0502020202020204"/>
              <a:ea typeface="+mn-ea"/>
              <a:cs typeface="+mn-cs"/>
            </a:rPr>
            <a:t>.io </a:t>
          </a:r>
          <a:endParaRPr lang="en-US" kern="1200" dirty="0">
            <a:latin typeface="Century Gothic" panose="020B0502020202020204"/>
            <a:ea typeface="+mn-ea"/>
            <a:cs typeface="+mn-cs"/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Challenges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 custT="1"/>
      <dgm:spPr>
        <a:solidFill>
          <a:srgbClr val="14619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gm:spPr>
      <dgm:t>
        <a:bodyPr spcFirstLastPara="0" vert="horz" wrap="square" lIns="203228" tIns="0" rIns="203228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Site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Deployment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 custT="1"/>
      <dgm:spPr>
        <a:solidFill>
          <a:srgbClr val="C6232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gm:spPr>
      <dgm:t>
        <a:bodyPr spcFirstLastPara="0" vert="horz" wrap="square" lIns="203228" tIns="0" rIns="203228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Future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Iterations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https://github.com/cjsmith011/Marvel-Mythos.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Open character search, refinement of search keywords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917ED249-D4CB-4EDA-85E4-319E2347D2BE}">
      <dgm:prSet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https://cjsmith011.github.io/Marvel-Mythos/</a:t>
          </a:r>
        </a:p>
      </dgm:t>
    </dgm:pt>
    <dgm:pt modelId="{9BC84233-4F71-4970-B83A-0EFBAEE97C87}" type="parTrans" cxnId="{AC53C64E-5AB2-48E2-BF1E-9062FC973377}">
      <dgm:prSet/>
      <dgm:spPr/>
      <dgm:t>
        <a:bodyPr/>
        <a:lstStyle/>
        <a:p>
          <a:endParaRPr lang="en-US"/>
        </a:p>
      </dgm:t>
    </dgm:pt>
    <dgm:pt modelId="{182F1551-5AE2-4145-B40F-4FEEA202BCB9}" type="sibTrans" cxnId="{AC53C64E-5AB2-48E2-BF1E-9062FC973377}">
      <dgm:prSet/>
      <dgm:spPr/>
      <dgm:t>
        <a:bodyPr/>
        <a:lstStyle/>
        <a:p>
          <a:endParaRPr lang="en-US"/>
        </a:p>
      </dgm:t>
    </dgm:pt>
    <dgm:pt modelId="{3D605A6D-25A2-4E5F-8F31-6E4726C4E08C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Code: Justin, Alejandro</a:t>
          </a:r>
        </a:p>
      </dgm:t>
    </dgm:pt>
    <dgm:pt modelId="{F93DD34C-B560-4A5A-AF8B-E7B848936652}" type="parTrans" cxnId="{E79366C4-C260-4D92-909A-0C82350B8F7C}">
      <dgm:prSet/>
      <dgm:spPr/>
      <dgm:t>
        <a:bodyPr/>
        <a:lstStyle/>
        <a:p>
          <a:endParaRPr lang="en-US"/>
        </a:p>
      </dgm:t>
    </dgm:pt>
    <dgm:pt modelId="{75A5DDDB-C166-430B-A888-C3A2407F9327}" type="sibTrans" cxnId="{E79366C4-C260-4D92-909A-0C82350B8F7C}">
      <dgm:prSet/>
      <dgm:spPr/>
      <dgm:t>
        <a:bodyPr/>
        <a:lstStyle/>
        <a:p>
          <a:endParaRPr lang="en-US"/>
        </a:p>
      </dgm:t>
    </dgm:pt>
    <dgm:pt modelId="{34A96D62-5E52-44C5-B314-91149D8C4F20}">
      <dgm:prSet phldrT="[Text]"/>
      <dgm:spPr/>
      <dgm:t>
        <a:bodyPr lIns="108000" tIns="432000" rIns="28800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kern="1200" dirty="0">
              <a:latin typeface="Century Gothic" panose="020B0502020202020204"/>
              <a:ea typeface="+mn-ea"/>
              <a:cs typeface="+mn-cs"/>
            </a:rPr>
            <a:t>Coordination: Carlie</a:t>
          </a:r>
        </a:p>
      </dgm:t>
    </dgm:pt>
    <dgm:pt modelId="{F4F5E94B-50D3-4087-968A-485C04CAA910}" type="parTrans" cxnId="{EE102469-2715-496E-AB76-FF54DA9BD420}">
      <dgm:prSet/>
      <dgm:spPr/>
    </dgm:pt>
    <dgm:pt modelId="{FE9C81DF-63D7-4DA6-A4A6-0C207616A606}" type="sibTrans" cxnId="{EE102469-2715-496E-AB76-FF54DA9BD420}">
      <dgm:prSet/>
      <dgm:spPr/>
    </dgm:pt>
    <dgm:pt modelId="{B1E42031-0397-428A-8461-4894D801F9E3}" type="pres">
      <dgm:prSet presAssocID="{55C0B14E-AEA6-48D3-A387-ED4A3A3BF840}" presName="linear" presStyleCnt="0">
        <dgm:presLayoutVars>
          <dgm:dir/>
          <dgm:animLvl val="lvl"/>
          <dgm:resizeHandles val="exact"/>
        </dgm:presLayoutVars>
      </dgm:prSet>
      <dgm:spPr/>
    </dgm:pt>
    <dgm:pt modelId="{A4F88A93-84E9-4A07-92E7-DBA0D4633642}" type="pres">
      <dgm:prSet presAssocID="{AACEAFD5-63CF-4AFC-B46F-BE086C5D447C}" presName="parentLin" presStyleCnt="0"/>
      <dgm:spPr/>
    </dgm:pt>
    <dgm:pt modelId="{D3ABC724-B38C-40BB-950A-924E90766F15}" type="pres">
      <dgm:prSet presAssocID="{AACEAFD5-63CF-4AFC-B46F-BE086C5D447C}" presName="parentLeftMargin" presStyleLbl="node1" presStyleIdx="0" presStyleCnt="5"/>
      <dgm:spPr/>
    </dgm:pt>
    <dgm:pt modelId="{CF2CE1C0-2E2F-4964-8DDD-C8973D1B1CEF}" type="pres">
      <dgm:prSet presAssocID="{AACEAFD5-63CF-4AFC-B46F-BE086C5D44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3D9104-E30F-4225-BC87-CE6DB2BCFDFB}" type="pres">
      <dgm:prSet presAssocID="{AACEAFD5-63CF-4AFC-B46F-BE086C5D447C}" presName="negativeSpace" presStyleCnt="0"/>
      <dgm:spPr/>
    </dgm:pt>
    <dgm:pt modelId="{1AB91C9E-BCD2-4C04-999D-C90748724499}" type="pres">
      <dgm:prSet presAssocID="{AACEAFD5-63CF-4AFC-B46F-BE086C5D447C}" presName="childText" presStyleLbl="conFgAcc1" presStyleIdx="0" presStyleCnt="5">
        <dgm:presLayoutVars>
          <dgm:bulletEnabled val="1"/>
        </dgm:presLayoutVars>
      </dgm:prSet>
      <dgm:spPr/>
    </dgm:pt>
    <dgm:pt modelId="{827EAE86-01B2-47AC-8B69-03081DEC0B11}" type="pres">
      <dgm:prSet presAssocID="{7A8D4B4D-06E9-4958-810D-A6226B6AC588}" presName="spaceBetweenRectangles" presStyleCnt="0"/>
      <dgm:spPr/>
    </dgm:pt>
    <dgm:pt modelId="{447F00C8-371B-442A-AA70-7BB45753631E}" type="pres">
      <dgm:prSet presAssocID="{D07AD3FD-84FF-467E-9693-752776549C61}" presName="parentLin" presStyleCnt="0"/>
      <dgm:spPr/>
    </dgm:pt>
    <dgm:pt modelId="{605689C2-C5A6-424E-9E98-60D687761A3D}" type="pres">
      <dgm:prSet presAssocID="{D07AD3FD-84FF-467E-9693-752776549C61}" presName="parentLeftMargin" presStyleLbl="node1" presStyleIdx="0" presStyleCnt="5"/>
      <dgm:spPr/>
    </dgm:pt>
    <dgm:pt modelId="{FD48DB33-618C-48C7-839D-76A7A221037D}" type="pres">
      <dgm:prSet presAssocID="{D07AD3FD-84FF-467E-9693-752776549C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9098F7-1DBF-4D83-B72E-5442BE7F3EBE}" type="pres">
      <dgm:prSet presAssocID="{D07AD3FD-84FF-467E-9693-752776549C61}" presName="negativeSpace" presStyleCnt="0"/>
      <dgm:spPr/>
    </dgm:pt>
    <dgm:pt modelId="{F051181B-2248-4933-B71F-9A82F361B77B}" type="pres">
      <dgm:prSet presAssocID="{D07AD3FD-84FF-467E-9693-752776549C61}" presName="childText" presStyleLbl="conFgAcc1" presStyleIdx="1" presStyleCnt="5">
        <dgm:presLayoutVars>
          <dgm:bulletEnabled val="1"/>
        </dgm:presLayoutVars>
      </dgm:prSet>
      <dgm:spPr/>
    </dgm:pt>
    <dgm:pt modelId="{7B29AE10-FFFF-4E23-9744-C42A8DC616F8}" type="pres">
      <dgm:prSet presAssocID="{A8C9B7A9-BC2A-4753-B7F0-F2E361D95520}" presName="spaceBetweenRectangles" presStyleCnt="0"/>
      <dgm:spPr/>
    </dgm:pt>
    <dgm:pt modelId="{AB1616D5-B064-4D5E-9110-D190401B2021}" type="pres">
      <dgm:prSet presAssocID="{D71FC021-6A65-44D1-95B9-0E6C89079866}" presName="parentLin" presStyleCnt="0"/>
      <dgm:spPr/>
    </dgm:pt>
    <dgm:pt modelId="{A05F7D31-84D7-47CD-8655-2DDFBB9DB03C}" type="pres">
      <dgm:prSet presAssocID="{D71FC021-6A65-44D1-95B9-0E6C89079866}" presName="parentLeftMargin" presStyleLbl="node1" presStyleIdx="1" presStyleCnt="5"/>
      <dgm:spPr/>
    </dgm:pt>
    <dgm:pt modelId="{BC7BB018-3E22-45C3-B177-5B15C863AD56}" type="pres">
      <dgm:prSet presAssocID="{D71FC021-6A65-44D1-95B9-0E6C890798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9DA49A-E3D5-4C51-9C0B-FBF51667668E}" type="pres">
      <dgm:prSet presAssocID="{D71FC021-6A65-44D1-95B9-0E6C89079866}" presName="negativeSpace" presStyleCnt="0"/>
      <dgm:spPr/>
    </dgm:pt>
    <dgm:pt modelId="{6DA33DEB-55BE-43DF-A2C3-68DA1FDC4C78}" type="pres">
      <dgm:prSet presAssocID="{D71FC021-6A65-44D1-95B9-0E6C89079866}" presName="childText" presStyleLbl="conFgAcc1" presStyleIdx="2" presStyleCnt="5">
        <dgm:presLayoutVars>
          <dgm:bulletEnabled val="1"/>
        </dgm:presLayoutVars>
      </dgm:prSet>
      <dgm:spPr/>
    </dgm:pt>
    <dgm:pt modelId="{7F1A21D2-59A8-4E09-AA03-A68055671066}" type="pres">
      <dgm:prSet presAssocID="{9B090D9D-470E-46E2-AABB-0368A52481AA}" presName="spaceBetweenRectangles" presStyleCnt="0"/>
      <dgm:spPr/>
    </dgm:pt>
    <dgm:pt modelId="{544A6349-065A-42BC-B08D-528BBBDB4462}" type="pres">
      <dgm:prSet presAssocID="{32CCB050-072A-41BF-BE1B-388CF53E5629}" presName="parentLin" presStyleCnt="0"/>
      <dgm:spPr/>
    </dgm:pt>
    <dgm:pt modelId="{7921CC5D-A64C-462A-B995-73784AE5A62C}" type="pres">
      <dgm:prSet presAssocID="{32CCB050-072A-41BF-BE1B-388CF53E5629}" presName="parentLeftMargin" presStyleLbl="node1" presStyleIdx="2" presStyleCnt="5"/>
      <dgm:spPr/>
    </dgm:pt>
    <dgm:pt modelId="{ACABAA26-F468-489B-B93F-1BE8BD567CC1}" type="pres">
      <dgm:prSet presAssocID="{32CCB050-072A-41BF-BE1B-388CF53E562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384052" y="3223999"/>
          <a:ext cx="5376728" cy="442800"/>
        </a:xfrm>
        <a:prstGeom prst="roundRect">
          <a:avLst/>
        </a:prstGeom>
      </dgm:spPr>
    </dgm:pt>
    <dgm:pt modelId="{622AC117-B32A-4351-8D25-645E5FBB0115}" type="pres">
      <dgm:prSet presAssocID="{32CCB050-072A-41BF-BE1B-388CF53E5629}" presName="negativeSpace" presStyleCnt="0"/>
      <dgm:spPr/>
    </dgm:pt>
    <dgm:pt modelId="{546AE2F3-7D03-4697-980F-A994E206F83F}" type="pres">
      <dgm:prSet presAssocID="{32CCB050-072A-41BF-BE1B-388CF53E5629}" presName="childText" presStyleLbl="conFgAcc1" presStyleIdx="3" presStyleCnt="5">
        <dgm:presLayoutVars>
          <dgm:bulletEnabled val="1"/>
        </dgm:presLayoutVars>
      </dgm:prSet>
      <dgm:spPr/>
    </dgm:pt>
    <dgm:pt modelId="{63EBCF62-6756-4B34-80E0-1BCD92C661DB}" type="pres">
      <dgm:prSet presAssocID="{BF05D8EE-4413-4737-8721-DAF10D6CAB04}" presName="spaceBetweenRectangles" presStyleCnt="0"/>
      <dgm:spPr/>
    </dgm:pt>
    <dgm:pt modelId="{BF1D07E7-3DB7-4ADB-B2B9-FE9CE48D2DD6}" type="pres">
      <dgm:prSet presAssocID="{9E838AE2-4659-4603-ABC8-58DF4222C0D4}" presName="parentLin" presStyleCnt="0"/>
      <dgm:spPr/>
    </dgm:pt>
    <dgm:pt modelId="{9347F7A8-CA34-4844-AAB1-E613F4ED7830}" type="pres">
      <dgm:prSet presAssocID="{9E838AE2-4659-4603-ABC8-58DF4222C0D4}" presName="parentLeftMargin" presStyleLbl="node1" presStyleIdx="3" presStyleCnt="5"/>
      <dgm:spPr/>
    </dgm:pt>
    <dgm:pt modelId="{A051FFED-AA4E-4F88-9A6A-39869B3D4AA3}" type="pres">
      <dgm:prSet presAssocID="{9E838AE2-4659-4603-ABC8-58DF4222C0D4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384052" y="4282399"/>
          <a:ext cx="5376728" cy="442800"/>
        </a:xfrm>
        <a:prstGeom prst="roundRect">
          <a:avLst/>
        </a:prstGeom>
      </dgm:spPr>
    </dgm:pt>
    <dgm:pt modelId="{55AA9E28-CC88-43E1-ABCF-B478854F0320}" type="pres">
      <dgm:prSet presAssocID="{9E838AE2-4659-4603-ABC8-58DF4222C0D4}" presName="negativeSpace" presStyleCnt="0"/>
      <dgm:spPr/>
    </dgm:pt>
    <dgm:pt modelId="{9D1591CD-5BFF-4E0A-8286-EEDD9ED6AC3E}" type="pres">
      <dgm:prSet presAssocID="{9E838AE2-4659-4603-ABC8-58DF4222C0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23B270F-D631-4F79-8068-83F5A955876C}" type="presOf" srcId="{9E838AE2-4659-4603-ABC8-58DF4222C0D4}" destId="{9347F7A8-CA34-4844-AAB1-E613F4ED7830}" srcOrd="0" destOrd="0" presId="urn:microsoft.com/office/officeart/2005/8/layout/list1"/>
    <dgm:cxn modelId="{5BF4950F-47B9-43D4-8B09-6EDB34DC93E5}" type="presOf" srcId="{AACEAFD5-63CF-4AFC-B46F-BE086C5D447C}" destId="{D3ABC724-B38C-40BB-950A-924E90766F15}" srcOrd="0" destOrd="0" presId="urn:microsoft.com/office/officeart/2005/8/layout/list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EBA38635-DE94-4C63-AE6C-5D0CB9B9AB14}" type="presOf" srcId="{D71FC021-6A65-44D1-95B9-0E6C89079866}" destId="{BC7BB018-3E22-45C3-B177-5B15C863AD56}" srcOrd="1" destOrd="0" presId="urn:microsoft.com/office/officeart/2005/8/layout/list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6413B965-7194-4C9D-B19A-42B53CC3BE8E}" type="presOf" srcId="{AACEAFD5-63CF-4AFC-B46F-BE086C5D447C}" destId="{CF2CE1C0-2E2F-4964-8DDD-C8973D1B1CEF}" srcOrd="1" destOrd="0" presId="urn:microsoft.com/office/officeart/2005/8/layout/list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E102469-2715-496E-AB76-FF54DA9BD420}" srcId="{AACEAFD5-63CF-4AFC-B46F-BE086C5D447C}" destId="{34A96D62-5E52-44C5-B314-91149D8C4F20}" srcOrd="2" destOrd="0" parTransId="{F4F5E94B-50D3-4087-968A-485C04CAA910}" sibTransId="{FE9C81DF-63D7-4DA6-A4A6-0C207616A606}"/>
    <dgm:cxn modelId="{AC53C64E-5AB2-48E2-BF1E-9062FC973377}" srcId="{32CCB050-072A-41BF-BE1B-388CF53E5629}" destId="{917ED249-D4CB-4EDA-85E4-319E2347D2BE}" srcOrd="1" destOrd="0" parTransId="{9BC84233-4F71-4970-B83A-0EFBAEE97C87}" sibTransId="{182F1551-5AE2-4145-B40F-4FEEA202BCB9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50B58850-5706-46BE-9C01-2AF70FFC4556}" type="presOf" srcId="{D07AD3FD-84FF-467E-9693-752776549C61}" destId="{FD48DB33-618C-48C7-839D-76A7A221037D}" srcOrd="1" destOrd="0" presId="urn:microsoft.com/office/officeart/2005/8/layout/list1"/>
    <dgm:cxn modelId="{57980883-3924-4786-9A15-9A5E9B7B6EEB}" type="presOf" srcId="{9E838AE2-4659-4603-ABC8-58DF4222C0D4}" destId="{A051FFED-AA4E-4F88-9A6A-39869B3D4AA3}" srcOrd="1" destOrd="0" presId="urn:microsoft.com/office/officeart/2005/8/layout/list1"/>
    <dgm:cxn modelId="{2E0E9A92-078D-4656-8F58-3D0B672EC951}" type="presOf" srcId="{917ED249-D4CB-4EDA-85E4-319E2347D2BE}" destId="{546AE2F3-7D03-4697-980F-A994E206F83F}" srcOrd="0" destOrd="1" presId="urn:microsoft.com/office/officeart/2005/8/layout/list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4C08EF96-EFF6-4B5C-B404-87227BA4E53B}" type="presOf" srcId="{D71FC021-6A65-44D1-95B9-0E6C89079866}" destId="{A05F7D31-84D7-47CD-8655-2DDFBB9DB03C}" srcOrd="0" destOrd="0" presId="urn:microsoft.com/office/officeart/2005/8/layout/list1"/>
    <dgm:cxn modelId="{D9519DA0-64B8-4DF2-9F13-D2624F7D2E5B}" type="presOf" srcId="{3D605A6D-25A2-4E5F-8F31-6E4726C4E08C}" destId="{1AB91C9E-BCD2-4C04-999D-C90748724499}" srcOrd="0" destOrd="1" presId="urn:microsoft.com/office/officeart/2005/8/layout/list1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8C5C2FB1-AF6D-4D61-8064-68F5E58CE9D7}" type="presOf" srcId="{32CCB050-072A-41BF-BE1B-388CF53E5629}" destId="{ACABAA26-F468-489B-B93F-1BE8BD567CC1}" srcOrd="1" destOrd="0" presId="urn:microsoft.com/office/officeart/2005/8/layout/list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97114FBD-8A73-4D52-BD36-E0EB1ACAE5AF}" type="presOf" srcId="{5D70EFF5-8B31-4A1F-AE44-51E4CF0013EB}" destId="{F051181B-2248-4933-B71F-9A82F361B77B}" srcOrd="0" destOrd="0" presId="urn:microsoft.com/office/officeart/2005/8/layout/list1"/>
    <dgm:cxn modelId="{9C29ABC3-58A2-4B81-A14D-E4A6AD12EADB}" type="presOf" srcId="{4A6BB192-9983-4F48-BBC5-6E384EED7EC5}" destId="{6DA33DEB-55BE-43DF-A2C3-68DA1FDC4C78}" srcOrd="0" destOrd="0" presId="urn:microsoft.com/office/officeart/2005/8/layout/list1"/>
    <dgm:cxn modelId="{E79366C4-C260-4D92-909A-0C82350B8F7C}" srcId="{AACEAFD5-63CF-4AFC-B46F-BE086C5D447C}" destId="{3D605A6D-25A2-4E5F-8F31-6E4726C4E08C}" srcOrd="1" destOrd="0" parTransId="{F93DD34C-B560-4A5A-AF8B-E7B848936652}" sibTransId="{75A5DDDB-C166-430B-A888-C3A2407F9327}"/>
    <dgm:cxn modelId="{EABBBBCD-F3B5-4567-B3C9-0CAFBAA43B3E}" type="presOf" srcId="{32CCB050-072A-41BF-BE1B-388CF53E5629}" destId="{7921CC5D-A64C-462A-B995-73784AE5A62C}" srcOrd="0" destOrd="0" presId="urn:microsoft.com/office/officeart/2005/8/layout/list1"/>
    <dgm:cxn modelId="{E051C6D7-B268-4052-97EA-053A46C07EF3}" type="presOf" srcId="{04A40292-9119-41B2-B968-7B651F20675D}" destId="{546AE2F3-7D03-4697-980F-A994E206F83F}" srcOrd="0" destOrd="0" presId="urn:microsoft.com/office/officeart/2005/8/layout/list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1ACFAEE1-193A-4490-BA36-49B9E4435E4B}" type="presOf" srcId="{349299C9-846E-4827-813A-349CCCE20782}" destId="{1AB91C9E-BCD2-4C04-999D-C90748724499}" srcOrd="0" destOrd="0" presId="urn:microsoft.com/office/officeart/2005/8/layout/list1"/>
    <dgm:cxn modelId="{B88D61E2-4245-4D76-8BE4-E691E661804D}" type="presOf" srcId="{D07AD3FD-84FF-467E-9693-752776549C61}" destId="{605689C2-C5A6-424E-9E98-60D687761A3D}" srcOrd="0" destOrd="0" presId="urn:microsoft.com/office/officeart/2005/8/layout/list1"/>
    <dgm:cxn modelId="{104C97E8-16D9-437C-8B95-C383951BCCD0}" type="presOf" srcId="{C8E903CE-0CFD-4D68-A857-80E14557005E}" destId="{9D1591CD-5BFF-4E0A-8286-EEDD9ED6AC3E}" srcOrd="0" destOrd="0" presId="urn:microsoft.com/office/officeart/2005/8/layout/list1"/>
    <dgm:cxn modelId="{D080A3E9-89EE-43CF-8931-A1087F6D0D78}" type="presOf" srcId="{55C0B14E-AEA6-48D3-A387-ED4A3A3BF840}" destId="{B1E42031-0397-428A-8461-4894D801F9E3}" srcOrd="0" destOrd="0" presId="urn:microsoft.com/office/officeart/2005/8/layout/list1"/>
    <dgm:cxn modelId="{8D2F16EA-0E49-4278-9630-55D9F0EDD9B9}" type="presOf" srcId="{34A96D62-5E52-44C5-B314-91149D8C4F20}" destId="{1AB91C9E-BCD2-4C04-999D-C90748724499}" srcOrd="0" destOrd="2" presId="urn:microsoft.com/office/officeart/2005/8/layout/list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71BFB07-8E3C-4353-9E97-0AD58C994E9C}" type="presParOf" srcId="{B1E42031-0397-428A-8461-4894D801F9E3}" destId="{A4F88A93-84E9-4A07-92E7-DBA0D4633642}" srcOrd="0" destOrd="0" presId="urn:microsoft.com/office/officeart/2005/8/layout/list1"/>
    <dgm:cxn modelId="{0F87C7B0-08CD-4FC2-84D1-94B5F6929F67}" type="presParOf" srcId="{A4F88A93-84E9-4A07-92E7-DBA0D4633642}" destId="{D3ABC724-B38C-40BB-950A-924E90766F15}" srcOrd="0" destOrd="0" presId="urn:microsoft.com/office/officeart/2005/8/layout/list1"/>
    <dgm:cxn modelId="{44F9D823-64C2-4D4B-8AD6-DBFC985C2956}" type="presParOf" srcId="{A4F88A93-84E9-4A07-92E7-DBA0D4633642}" destId="{CF2CE1C0-2E2F-4964-8DDD-C8973D1B1CEF}" srcOrd="1" destOrd="0" presId="urn:microsoft.com/office/officeart/2005/8/layout/list1"/>
    <dgm:cxn modelId="{CD8F8727-6FC9-4532-8DE3-5C49321DE2D3}" type="presParOf" srcId="{B1E42031-0397-428A-8461-4894D801F9E3}" destId="{9C3D9104-E30F-4225-BC87-CE6DB2BCFDFB}" srcOrd="1" destOrd="0" presId="urn:microsoft.com/office/officeart/2005/8/layout/list1"/>
    <dgm:cxn modelId="{6D20C207-60E1-4895-AD32-D73ADA901C76}" type="presParOf" srcId="{B1E42031-0397-428A-8461-4894D801F9E3}" destId="{1AB91C9E-BCD2-4C04-999D-C90748724499}" srcOrd="2" destOrd="0" presId="urn:microsoft.com/office/officeart/2005/8/layout/list1"/>
    <dgm:cxn modelId="{B58946B7-499B-4EB9-93AC-250CB077E573}" type="presParOf" srcId="{B1E42031-0397-428A-8461-4894D801F9E3}" destId="{827EAE86-01B2-47AC-8B69-03081DEC0B11}" srcOrd="3" destOrd="0" presId="urn:microsoft.com/office/officeart/2005/8/layout/list1"/>
    <dgm:cxn modelId="{876B29AD-1250-426B-9258-ABCD65C67E8A}" type="presParOf" srcId="{B1E42031-0397-428A-8461-4894D801F9E3}" destId="{447F00C8-371B-442A-AA70-7BB45753631E}" srcOrd="4" destOrd="0" presId="urn:microsoft.com/office/officeart/2005/8/layout/list1"/>
    <dgm:cxn modelId="{0106275B-AC2D-448A-81C6-E54D17B8D38E}" type="presParOf" srcId="{447F00C8-371B-442A-AA70-7BB45753631E}" destId="{605689C2-C5A6-424E-9E98-60D687761A3D}" srcOrd="0" destOrd="0" presId="urn:microsoft.com/office/officeart/2005/8/layout/list1"/>
    <dgm:cxn modelId="{D39B7044-1270-4FB3-8CC6-491ACED36939}" type="presParOf" srcId="{447F00C8-371B-442A-AA70-7BB45753631E}" destId="{FD48DB33-618C-48C7-839D-76A7A221037D}" srcOrd="1" destOrd="0" presId="urn:microsoft.com/office/officeart/2005/8/layout/list1"/>
    <dgm:cxn modelId="{25687AB6-7AF7-42E4-ADEE-060088A1912A}" type="presParOf" srcId="{B1E42031-0397-428A-8461-4894D801F9E3}" destId="{CC9098F7-1DBF-4D83-B72E-5442BE7F3EBE}" srcOrd="5" destOrd="0" presId="urn:microsoft.com/office/officeart/2005/8/layout/list1"/>
    <dgm:cxn modelId="{50F8A7E6-E1EC-4D5D-A1D4-C78DFCB7D045}" type="presParOf" srcId="{B1E42031-0397-428A-8461-4894D801F9E3}" destId="{F051181B-2248-4933-B71F-9A82F361B77B}" srcOrd="6" destOrd="0" presId="urn:microsoft.com/office/officeart/2005/8/layout/list1"/>
    <dgm:cxn modelId="{BDAB20AA-C76B-4365-A74F-A51AEF21DC7C}" type="presParOf" srcId="{B1E42031-0397-428A-8461-4894D801F9E3}" destId="{7B29AE10-FFFF-4E23-9744-C42A8DC616F8}" srcOrd="7" destOrd="0" presId="urn:microsoft.com/office/officeart/2005/8/layout/list1"/>
    <dgm:cxn modelId="{0A888D6D-CCA9-41FF-9E05-9467CD2052D1}" type="presParOf" srcId="{B1E42031-0397-428A-8461-4894D801F9E3}" destId="{AB1616D5-B064-4D5E-9110-D190401B2021}" srcOrd="8" destOrd="0" presId="urn:microsoft.com/office/officeart/2005/8/layout/list1"/>
    <dgm:cxn modelId="{8BE61D24-D6E1-4316-8C73-28076DDE2568}" type="presParOf" srcId="{AB1616D5-B064-4D5E-9110-D190401B2021}" destId="{A05F7D31-84D7-47CD-8655-2DDFBB9DB03C}" srcOrd="0" destOrd="0" presId="urn:microsoft.com/office/officeart/2005/8/layout/list1"/>
    <dgm:cxn modelId="{6E14FD3D-8E07-4106-9851-2ACE994E86CA}" type="presParOf" srcId="{AB1616D5-B064-4D5E-9110-D190401B2021}" destId="{BC7BB018-3E22-45C3-B177-5B15C863AD56}" srcOrd="1" destOrd="0" presId="urn:microsoft.com/office/officeart/2005/8/layout/list1"/>
    <dgm:cxn modelId="{8E19BE14-C787-4E6A-8641-227BDC3DE139}" type="presParOf" srcId="{B1E42031-0397-428A-8461-4894D801F9E3}" destId="{BB9DA49A-E3D5-4C51-9C0B-FBF51667668E}" srcOrd="9" destOrd="0" presId="urn:microsoft.com/office/officeart/2005/8/layout/list1"/>
    <dgm:cxn modelId="{4431A90F-5882-4C4C-847D-7F741CE29C23}" type="presParOf" srcId="{B1E42031-0397-428A-8461-4894D801F9E3}" destId="{6DA33DEB-55BE-43DF-A2C3-68DA1FDC4C78}" srcOrd="10" destOrd="0" presId="urn:microsoft.com/office/officeart/2005/8/layout/list1"/>
    <dgm:cxn modelId="{CE5FE24A-8595-4E15-ACC5-2D8A389F228C}" type="presParOf" srcId="{B1E42031-0397-428A-8461-4894D801F9E3}" destId="{7F1A21D2-59A8-4E09-AA03-A68055671066}" srcOrd="11" destOrd="0" presId="urn:microsoft.com/office/officeart/2005/8/layout/list1"/>
    <dgm:cxn modelId="{97DA7C6B-5480-4BB7-8E26-6C46B11640AE}" type="presParOf" srcId="{B1E42031-0397-428A-8461-4894D801F9E3}" destId="{544A6349-065A-42BC-B08D-528BBBDB4462}" srcOrd="12" destOrd="0" presId="urn:microsoft.com/office/officeart/2005/8/layout/list1"/>
    <dgm:cxn modelId="{ED840B02-EA63-444F-B6EA-4E3BED644C89}" type="presParOf" srcId="{544A6349-065A-42BC-B08D-528BBBDB4462}" destId="{7921CC5D-A64C-462A-B995-73784AE5A62C}" srcOrd="0" destOrd="0" presId="urn:microsoft.com/office/officeart/2005/8/layout/list1"/>
    <dgm:cxn modelId="{B85385FA-5191-4252-AC0B-AA423AE065EB}" type="presParOf" srcId="{544A6349-065A-42BC-B08D-528BBBDB4462}" destId="{ACABAA26-F468-489B-B93F-1BE8BD567CC1}" srcOrd="1" destOrd="0" presId="urn:microsoft.com/office/officeart/2005/8/layout/list1"/>
    <dgm:cxn modelId="{33BD5F3B-5309-47EF-9A38-D53817A450B6}" type="presParOf" srcId="{B1E42031-0397-428A-8461-4894D801F9E3}" destId="{622AC117-B32A-4351-8D25-645E5FBB0115}" srcOrd="13" destOrd="0" presId="urn:microsoft.com/office/officeart/2005/8/layout/list1"/>
    <dgm:cxn modelId="{E705AEAA-299C-46A5-8A8E-CF81B346B746}" type="presParOf" srcId="{B1E42031-0397-428A-8461-4894D801F9E3}" destId="{546AE2F3-7D03-4697-980F-A994E206F83F}" srcOrd="14" destOrd="0" presId="urn:microsoft.com/office/officeart/2005/8/layout/list1"/>
    <dgm:cxn modelId="{AA7AA256-54FB-4FC0-8F8F-117FD088BE92}" type="presParOf" srcId="{B1E42031-0397-428A-8461-4894D801F9E3}" destId="{63EBCF62-6756-4B34-80E0-1BCD92C661DB}" srcOrd="15" destOrd="0" presId="urn:microsoft.com/office/officeart/2005/8/layout/list1"/>
    <dgm:cxn modelId="{A473AAC2-F68F-4137-B51B-C2C1D16CD07F}" type="presParOf" srcId="{B1E42031-0397-428A-8461-4894D801F9E3}" destId="{BF1D07E7-3DB7-4ADB-B2B9-FE9CE48D2DD6}" srcOrd="16" destOrd="0" presId="urn:microsoft.com/office/officeart/2005/8/layout/list1"/>
    <dgm:cxn modelId="{C01B8E75-87C9-4964-9651-81DD9BDC647B}" type="presParOf" srcId="{BF1D07E7-3DB7-4ADB-B2B9-FE9CE48D2DD6}" destId="{9347F7A8-CA34-4844-AAB1-E613F4ED7830}" srcOrd="0" destOrd="0" presId="urn:microsoft.com/office/officeart/2005/8/layout/list1"/>
    <dgm:cxn modelId="{D085F6CD-A14A-4C41-9873-25C55508C184}" type="presParOf" srcId="{BF1D07E7-3DB7-4ADB-B2B9-FE9CE48D2DD6}" destId="{A051FFED-AA4E-4F88-9A6A-39869B3D4AA3}" srcOrd="1" destOrd="0" presId="urn:microsoft.com/office/officeart/2005/8/layout/list1"/>
    <dgm:cxn modelId="{C391D41A-C56B-49DD-8D7A-867D39A3B6DF}" type="presParOf" srcId="{B1E42031-0397-428A-8461-4894D801F9E3}" destId="{55AA9E28-CC88-43E1-ABCF-B478854F0320}" srcOrd="17" destOrd="0" presId="urn:microsoft.com/office/officeart/2005/8/layout/list1"/>
    <dgm:cxn modelId="{C60B99D8-FC05-4D2C-B729-E0B30B0B589B}" type="presParOf" srcId="{B1E42031-0397-428A-8461-4894D801F9E3}" destId="{9D1591CD-5BFF-4E0A-8286-EEDD9ED6AC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Project assignment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2215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Project concept developed.  Wireframing completed. </a:t>
          </a:r>
        </a:p>
      </dsp:txBody>
      <dsp:txXfrm>
        <a:off x="181250" y="1187489"/>
        <a:ext cx="1818372" cy="2215020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Initial design and connectivity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entury Gothic" panose="020B0502020202020204"/>
              <a:ea typeface="+mn-ea"/>
              <a:cs typeface="+mn-cs"/>
            </a:rPr>
            <a:t>We built our baseline HTML, CSS and script.  Connection to both selected APIs confirmed. Wireframing completed.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rgbClr val="CC9900"/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Styling and development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Bulma.io is an easy CSS with simple, clean styling.  jQuery was used for much of the script tasking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Refinement for MVP</a:t>
          </a:r>
          <a:endParaRPr lang="ru-RU" sz="1500" b="1" kern="1200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For MVP we elected to use character selection instead of an open search. 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MVP delivery</a:t>
          </a:r>
          <a:endParaRPr lang="ru-RU" sz="1500" b="1" kern="1200" dirty="0">
            <a:solidFill>
              <a:schemeClr val="bg1"/>
            </a:solidFill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Our site is ready for use with future enhancements.  </a:t>
          </a: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91C9E-BCD2-4C04-999D-C90748724499}">
      <dsp:nvSpPr>
        <dsp:cNvPr id="0" name=""/>
        <dsp:cNvSpPr/>
      </dsp:nvSpPr>
      <dsp:spPr>
        <a:xfrm>
          <a:off x="0" y="290515"/>
          <a:ext cx="7607734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Design: Nathan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Code: Justin, Alejandro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Coordination: Carlie</a:t>
          </a:r>
        </a:p>
      </dsp:txBody>
      <dsp:txXfrm>
        <a:off x="0" y="290515"/>
        <a:ext cx="7607734" cy="1085175"/>
      </dsp:txXfrm>
    </dsp:sp>
    <dsp:sp modelId="{CF2CE1C0-2E2F-4964-8DDD-C8973D1B1CEF}">
      <dsp:nvSpPr>
        <dsp:cNvPr id="0" name=""/>
        <dsp:cNvSpPr/>
      </dsp:nvSpPr>
      <dsp:spPr>
        <a:xfrm>
          <a:off x="380386" y="98635"/>
          <a:ext cx="5325413" cy="38376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Tasks</a:t>
          </a: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</a:t>
          </a: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&amp; Roles</a:t>
          </a:r>
        </a:p>
      </dsp:txBody>
      <dsp:txXfrm>
        <a:off x="399120" y="117369"/>
        <a:ext cx="5287945" cy="346292"/>
      </dsp:txXfrm>
    </dsp:sp>
    <dsp:sp modelId="{F051181B-2248-4933-B71F-9A82F361B77B}">
      <dsp:nvSpPr>
        <dsp:cNvPr id="0" name=""/>
        <dsp:cNvSpPr/>
      </dsp:nvSpPr>
      <dsp:spPr>
        <a:xfrm>
          <a:off x="0" y="1637770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2188608"/>
              <a:satOff val="-1975"/>
              <a:lumOff val="-44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Team member availability, scope creep, GitHub</a:t>
          </a:r>
        </a:p>
      </dsp:txBody>
      <dsp:txXfrm>
        <a:off x="0" y="1637770"/>
        <a:ext cx="7607734" cy="716625"/>
      </dsp:txXfrm>
    </dsp:sp>
    <dsp:sp modelId="{FD48DB33-618C-48C7-839D-76A7A221037D}">
      <dsp:nvSpPr>
        <dsp:cNvPr id="0" name=""/>
        <dsp:cNvSpPr/>
      </dsp:nvSpPr>
      <dsp:spPr>
        <a:xfrm>
          <a:off x="380386" y="1445890"/>
          <a:ext cx="5325413" cy="38376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Challenges</a:t>
          </a:r>
        </a:p>
      </dsp:txBody>
      <dsp:txXfrm>
        <a:off x="399120" y="1464624"/>
        <a:ext cx="5287945" cy="346292"/>
      </dsp:txXfrm>
    </dsp:sp>
    <dsp:sp modelId="{6DA33DEB-55BE-43DF-A2C3-68DA1FDC4C78}">
      <dsp:nvSpPr>
        <dsp:cNvPr id="0" name=""/>
        <dsp:cNvSpPr/>
      </dsp:nvSpPr>
      <dsp:spPr>
        <a:xfrm>
          <a:off x="0" y="2616475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Early API connection, project theme enthusiasm, adapting to </a:t>
          </a:r>
          <a:r>
            <a:rPr lang="en-US" sz="1300" kern="1200" err="1">
              <a:latin typeface="Century Gothic" panose="020B0502020202020204"/>
              <a:ea typeface="+mn-ea"/>
              <a:cs typeface="+mn-cs"/>
            </a:rPr>
            <a:t>Bulma</a:t>
          </a:r>
          <a:r>
            <a:rPr lang="en-US" sz="1300" kern="1200">
              <a:latin typeface="Century Gothic" panose="020B0502020202020204"/>
              <a:ea typeface="+mn-ea"/>
              <a:cs typeface="+mn-cs"/>
            </a:rPr>
            <a:t>.io </a:t>
          </a:r>
          <a:endParaRPr lang="en-US" sz="1300" kern="1200" dirty="0">
            <a:latin typeface="Century Gothic" panose="020B0502020202020204"/>
            <a:ea typeface="+mn-ea"/>
            <a:cs typeface="+mn-cs"/>
          </a:endParaRPr>
        </a:p>
      </dsp:txBody>
      <dsp:txXfrm>
        <a:off x="0" y="2616475"/>
        <a:ext cx="7607734" cy="716625"/>
      </dsp:txXfrm>
    </dsp:sp>
    <dsp:sp modelId="{BC7BB018-3E22-45C3-B177-5B15C863AD56}">
      <dsp:nvSpPr>
        <dsp:cNvPr id="0" name=""/>
        <dsp:cNvSpPr/>
      </dsp:nvSpPr>
      <dsp:spPr>
        <a:xfrm>
          <a:off x="380386" y="2424595"/>
          <a:ext cx="5325413" cy="383760"/>
        </a:xfrm>
        <a:prstGeom prst="roundRect">
          <a:avLst/>
        </a:prstGeom>
        <a:solidFill>
          <a:srgbClr val="CC9900"/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288" tIns="0" rIns="20128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Successes</a:t>
          </a:r>
        </a:p>
      </dsp:txBody>
      <dsp:txXfrm>
        <a:off x="399120" y="2443329"/>
        <a:ext cx="5287945" cy="346292"/>
      </dsp:txXfrm>
    </dsp:sp>
    <dsp:sp modelId="{546AE2F3-7D03-4697-980F-A994E206F83F}">
      <dsp:nvSpPr>
        <dsp:cNvPr id="0" name=""/>
        <dsp:cNvSpPr/>
      </dsp:nvSpPr>
      <dsp:spPr>
        <a:xfrm>
          <a:off x="0" y="3595180"/>
          <a:ext cx="7607734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6565823"/>
              <a:satOff val="-5925"/>
              <a:lumOff val="-1321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https://github.com/cjsmith011/Marvel-Mythos.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https://cjsmith011.github.io/Marvel-Mythos/</a:t>
          </a:r>
        </a:p>
      </dsp:txBody>
      <dsp:txXfrm>
        <a:off x="0" y="3595180"/>
        <a:ext cx="7607734" cy="900900"/>
      </dsp:txXfrm>
    </dsp:sp>
    <dsp:sp modelId="{ACABAA26-F468-489B-B93F-1BE8BD567CC1}">
      <dsp:nvSpPr>
        <dsp:cNvPr id="0" name=""/>
        <dsp:cNvSpPr/>
      </dsp:nvSpPr>
      <dsp:spPr>
        <a:xfrm>
          <a:off x="380386" y="3403300"/>
          <a:ext cx="5325413" cy="383760"/>
        </a:xfrm>
        <a:prstGeom prst="roundRect">
          <a:avLst/>
        </a:prstGeom>
        <a:solidFill>
          <a:srgbClr val="14619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28" tIns="0" rIns="2032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Site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Deployment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399120" y="3422034"/>
        <a:ext cx="5287945" cy="346292"/>
      </dsp:txXfrm>
    </dsp:sp>
    <dsp:sp modelId="{9D1591CD-5BFF-4E0A-8286-EEDD9ED6AC3E}">
      <dsp:nvSpPr>
        <dsp:cNvPr id="0" name=""/>
        <dsp:cNvSpPr/>
      </dsp:nvSpPr>
      <dsp:spPr>
        <a:xfrm>
          <a:off x="0" y="4758160"/>
          <a:ext cx="7607734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432000" rIns="288000" bIns="9245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kern="1200" dirty="0">
              <a:latin typeface="Century Gothic" panose="020B0502020202020204"/>
              <a:ea typeface="+mn-ea"/>
              <a:cs typeface="+mn-cs"/>
            </a:rPr>
            <a:t>Open character search, refinement of search keywords</a:t>
          </a:r>
        </a:p>
      </dsp:txBody>
      <dsp:txXfrm>
        <a:off x="0" y="4758160"/>
        <a:ext cx="7607734" cy="716625"/>
      </dsp:txXfrm>
    </dsp:sp>
    <dsp:sp modelId="{A051FFED-AA4E-4F88-9A6A-39869B3D4AA3}">
      <dsp:nvSpPr>
        <dsp:cNvPr id="0" name=""/>
        <dsp:cNvSpPr/>
      </dsp:nvSpPr>
      <dsp:spPr>
        <a:xfrm>
          <a:off x="380386" y="4566280"/>
          <a:ext cx="5325413" cy="383760"/>
        </a:xfrm>
        <a:prstGeom prst="roundRect">
          <a:avLst/>
        </a:prstGeom>
        <a:solidFill>
          <a:srgbClr val="C62324">
            <a:lumMod val="75000"/>
          </a:srgb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28" tIns="0" rIns="20322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Future</a:t>
          </a:r>
          <a:r>
            <a:rPr lang="en-US" sz="1500" b="1" kern="1200" dirty="0">
              <a:solidFill>
                <a:prstClr val="white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 </a:t>
          </a:r>
          <a:r>
            <a:rPr lang="en-US" sz="1300" b="1" kern="1200" dirty="0">
              <a:solidFill>
                <a:prstClr val="black"/>
              </a:solidFill>
              <a:effectLst>
                <a:outerShdw blurRad="50800" dist="38100" dir="2700000" algn="tl" rotWithShape="0">
                  <a:prstClr val="white">
                    <a:alpha val="50000"/>
                  </a:prstClr>
                </a:outerShdw>
              </a:effectLst>
              <a:latin typeface="Century Gothic" panose="020B0502020202020204"/>
              <a:ea typeface="+mn-ea"/>
              <a:cs typeface="+mn-cs"/>
            </a:rPr>
            <a:t>Iterations</a:t>
          </a:r>
          <a:endParaRPr lang="ru-RU" sz="1300" b="1" kern="1200" dirty="0">
            <a:solidFill>
              <a:prstClr val="black"/>
            </a:solidFill>
            <a:effectLst>
              <a:outerShdw blurRad="50800" dist="38100" dir="2700000" algn="tl" rotWithShape="0">
                <a:prstClr val="white">
                  <a:alpha val="50000"/>
                </a:prst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399120" y="4585014"/>
        <a:ext cx="528794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27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62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99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8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16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94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1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76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9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3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6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9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4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0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06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B1A77E-7C9A-4EE6-B939-01DF2D4AE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1200" y="345439"/>
            <a:ext cx="3576320" cy="6315439"/>
          </a:xfrm>
          <a:noFill/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Erik Catchings</a:t>
            </a:r>
          </a:p>
          <a:p>
            <a:r>
              <a:rPr lang="en-US" sz="2500" dirty="0">
                <a:solidFill>
                  <a:schemeClr val="bg1"/>
                </a:solidFill>
              </a:rPr>
              <a:t>Nathan Gutierrez</a:t>
            </a:r>
          </a:p>
          <a:p>
            <a:r>
              <a:rPr lang="en-US" sz="2500" dirty="0">
                <a:solidFill>
                  <a:schemeClr val="bg1"/>
                </a:solidFill>
              </a:rPr>
              <a:t>Alex Martinez	</a:t>
            </a:r>
          </a:p>
          <a:p>
            <a:r>
              <a:rPr lang="en-US" sz="2500" dirty="0">
                <a:solidFill>
                  <a:schemeClr val="bg1"/>
                </a:solidFill>
              </a:rPr>
              <a:t>Steven Paniagua</a:t>
            </a:r>
          </a:p>
          <a:p>
            <a:r>
              <a:rPr lang="en-US" sz="2500" dirty="0">
                <a:solidFill>
                  <a:schemeClr val="bg1"/>
                </a:solidFill>
              </a:rPr>
              <a:t>Carlie Smith</a:t>
            </a:r>
          </a:p>
          <a:p>
            <a:r>
              <a:rPr lang="en-US" sz="2500" dirty="0">
                <a:solidFill>
                  <a:schemeClr val="bg1"/>
                </a:solidFill>
              </a:rPr>
              <a:t>Shatyana Thomas</a:t>
            </a:r>
          </a:p>
          <a:p>
            <a:r>
              <a:rPr lang="en-US" sz="2500" dirty="0">
                <a:solidFill>
                  <a:schemeClr val="bg1"/>
                </a:solidFill>
              </a:rPr>
              <a:t>Justin VanHaven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CD38-07C0-416E-8F0A-4527219D6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56" y="5547360"/>
            <a:ext cx="5877744" cy="731519"/>
          </a:xfrm>
          <a:noFill/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</a:rPr>
              <a:t>Presentation Date: 1/19/2022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92CD7D-E985-4177-9E6E-EA870F0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Marvel Mythos – Team 3</a:t>
            </a:r>
          </a:p>
        </p:txBody>
      </p:sp>
      <p:pic>
        <p:nvPicPr>
          <p:cNvPr id="8" name="Content Placeholder 7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8C373201-FDA9-4B8E-A3F3-5FE3CACFA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40" y="1430610"/>
            <a:ext cx="7688950" cy="4756829"/>
          </a:xfrm>
        </p:spPr>
      </p:pic>
    </p:spTree>
    <p:extLst>
      <p:ext uri="{BB962C8B-B14F-4D97-AF65-F5344CB8AC3E}">
        <p14:creationId xmlns:p14="http://schemas.microsoft.com/office/powerpoint/2010/main" val="823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F71240-855A-4406-BB15-D0842CB5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966" y="4792133"/>
            <a:ext cx="5894526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You NEED Marvel Mythos!</a:t>
            </a:r>
          </a:p>
        </p:txBody>
      </p:sp>
      <p:sp>
        <p:nvSpPr>
          <p:cNvPr id="24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20D7BB7E-0C2C-40C6-B36C-662F7C99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1" r="24844" b="-2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AEE9-A435-49AC-B0C7-B3C2B4E1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360" y="495301"/>
            <a:ext cx="5758271" cy="3801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Marvel Mythos is a one-stop site to see and learn more about any character in the Marvel universe.  With a single click, you’ll receive the history, backstory and amazing trivia about YOUR favorite character.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Concept: simple, single return of information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User Story: As a comic book fan, I want a one-stop site so I can learn more about my favorite Marvel characters.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C672E0-9076-4F70-A689-1FB9A197C5AE}"/>
              </a:ext>
            </a:extLst>
          </p:cNvPr>
          <p:cNvSpPr txBox="1"/>
          <p:nvPr/>
        </p:nvSpPr>
        <p:spPr>
          <a:xfrm>
            <a:off x="5637178" y="30058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21559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details: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rgbClr val="CC99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ndoor, vegetable&#10;&#10;Description automatically generated">
            <a:extLst>
              <a:ext uri="{FF2B5EF4-FFF2-40B4-BE49-F238E27FC236}">
                <a16:creationId xmlns:a16="http://schemas.microsoft.com/office/drawing/2014/main" id="{EC1FB5B0-3363-4017-96CA-73A3156770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8777" y="434467"/>
            <a:ext cx="11195392" cy="57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79FF-76A2-4D3E-AD94-7E20D935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Elements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81A8B0E-6A45-4B3A-B748-CA5C21F35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85" y="1949926"/>
            <a:ext cx="6236013" cy="4522787"/>
          </a:xfrm>
          <a:effectLst>
            <a:outerShdw blurRad="50800" dist="50800" dir="13800000" algn="ctr" rotWithShape="0">
              <a:srgbClr val="C00000"/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52400" h="50800" prst="softRound"/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DE6AF0-6DA3-4FFE-80CD-489F4FE1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45" y="1949926"/>
            <a:ext cx="5499370" cy="4425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13800000" algn="ctr" rotWithShape="0">
              <a:srgbClr val="C00000"/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289070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37" y="6172199"/>
            <a:ext cx="5627158" cy="5857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Process &amp; demo</a:t>
            </a:r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11FFA590-E4C9-49EA-89EE-DB5A7664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7" r="2341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38946"/>
              </p:ext>
            </p:extLst>
          </p:nvPr>
        </p:nvGraphicFramePr>
        <p:xfrm>
          <a:off x="3884611" y="498764"/>
          <a:ext cx="7607734" cy="557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AB33182-B85D-49D8-89C3-7B9E746BB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112" y="392853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1372</TotalTime>
  <Words>264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Marvel Mythos – Team 3</vt:lpstr>
      <vt:lpstr>You NEED Marvel Mythos!</vt:lpstr>
      <vt:lpstr>Project details:</vt:lpstr>
      <vt:lpstr>Project Elements</vt:lpstr>
      <vt:lpstr>Process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Mythos – Team 3</dc:title>
  <dc:creator>Smith, Carlie</dc:creator>
  <cp:lastModifiedBy>Smith, Carlie</cp:lastModifiedBy>
  <cp:revision>1</cp:revision>
  <dcterms:created xsi:type="dcterms:W3CDTF">2022-01-16T18:28:51Z</dcterms:created>
  <dcterms:modified xsi:type="dcterms:W3CDTF">2022-01-19T21:11:22Z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