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4EB13BE-F4EF-4821-8CF0-09F3D73C6A40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7656FCD-B91B-4DBD-B9E1-D7EEDDF504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安师大附中</a:t>
            </a:r>
            <a:r>
              <a:rPr lang="en-US" altLang="zh-CN" dirty="0" smtClean="0"/>
              <a:t>NOI2016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7.3 Solution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师大附中 罗哲正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9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誓约</a:t>
            </a:r>
            <a:r>
              <a:rPr lang="en-US" altLang="zh-CN" dirty="0" smtClean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r>
                  <a:rPr lang="en-US" altLang="zh-CN" dirty="0" err="1" smtClean="0"/>
                  <a:t>Treap</a:t>
                </a:r>
                <a:r>
                  <a:rPr lang="zh-CN" altLang="en-US" dirty="0" smtClean="0"/>
                  <a:t>是重量平衡的，在没有可持久化的时候期望重构的子树大小是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但是，插入操作可能会影响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个节点存储的右子树的前缀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信息，而这部分一旦可持久化就会带来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的时空复杂度开销。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由于插入在末尾，我们可以通过追溯祖先版本使得询问变成序列的一个后缀，从而对于右孩子我们只需要记录最后一项的前缀，即所有元素的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即可。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00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誓约</a:t>
            </a:r>
            <a:r>
              <a:rPr lang="en-US" altLang="zh-CN" dirty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这样一来我们直接可持久化每次修改的</a:t>
                </a:r>
                <a:r>
                  <a:rPr lang="en-US" altLang="zh-CN" dirty="0" err="1" smtClean="0"/>
                  <a:t>Treap</a:t>
                </a:r>
                <a:r>
                  <a:rPr lang="zh-CN" altLang="en-US" dirty="0" smtClean="0"/>
                  <a:t>的节点即可，时空复杂度都是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</a:t>
                </a:r>
                <a:r>
                  <a:rPr lang="en-US" altLang="zh-CN" dirty="0" err="1" smtClean="0"/>
                  <a:t>Treap</a:t>
                </a:r>
                <a:r>
                  <a:rPr lang="zh-CN" altLang="en-US" dirty="0" smtClean="0"/>
                  <a:t>是期望复杂度数据结构而不是均摊的，交互库是无法根据其运行情况</a:t>
                </a:r>
                <a:r>
                  <a:rPr lang="en-US" altLang="zh-CN" dirty="0" smtClean="0"/>
                  <a:t>hack</a:t>
                </a:r>
                <a:r>
                  <a:rPr lang="zh-CN" altLang="en-US" dirty="0" smtClean="0"/>
                  <a:t>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00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3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22313" y="2642989"/>
            <a:ext cx="7772400" cy="1362075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1500187"/>
          </a:xfrm>
        </p:spPr>
        <p:txBody>
          <a:bodyPr/>
          <a:lstStyle/>
          <a:p>
            <a:pPr algn="ctr"/>
            <a:r>
              <a:rPr lang="en-US" altLang="zh-CN" dirty="0" smtClean="0"/>
              <a:t>2016.6.27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9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咏叹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大讨论时间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咏叹</a:t>
            </a:r>
            <a:r>
              <a:rPr lang="en-US" altLang="zh-CN" dirty="0" smtClean="0"/>
              <a:t>-Solution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首先考虑最小的元素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，显然至少需要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轮才能排序完成。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zh-CN" altLang="en-US" dirty="0" smtClean="0"/>
                  <a:t>的影响，发现根本没有影响，于是对于每个数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zh-CN" altLang="en-US" b="0" i="1" smtClean="0">
                        <a:latin typeface="Cambria Math"/>
                      </a:rPr>
                      <m:t>它</m:t>
                    </m:r>
                    <m:r>
                      <a:rPr lang="zh-CN" altLang="en-US" i="1">
                        <a:latin typeface="Cambria Math"/>
                      </a:rPr>
                      <m:t>之前</m:t>
                    </m:r>
                    <m:r>
                      <a:rPr lang="zh-CN" altLang="en-US" i="1" smtClean="0">
                        <a:latin typeface="Cambria Math"/>
                      </a:rPr>
                      <m:t>比</m:t>
                    </m:r>
                    <m:r>
                      <a:rPr lang="zh-CN" altLang="en-US" b="0" i="1" smtClean="0">
                        <a:latin typeface="Cambria Math"/>
                      </a:rPr>
                      <m:t>它小的数的</m:t>
                    </m:r>
                    <m:r>
                      <a:rPr lang="zh-CN" altLang="en-US" i="1">
                        <a:latin typeface="Cambria Math"/>
                      </a:rPr>
                      <m:t>个数</m:t>
                    </m:r>
                  </m:oMath>
                </a14:m>
                <a:r>
                  <a:rPr lang="zh-CN" altLang="en-US" dirty="0" smtClean="0"/>
                  <a:t>树状数组维护即可。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进一步可以发现答案是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max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00" r="-6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大讨论时间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8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空洞</a:t>
            </a:r>
            <a:r>
              <a:rPr lang="en-US" altLang="zh-CN" dirty="0" smtClean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先求出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zh-CN" altLang="en-US" dirty="0" smtClean="0"/>
                  <a:t>在广义第一象限内的体积：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接着考虑容斥，枚举有哪几维超过了限制，假设超出限制的集合为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dirty="0" smtClean="0"/>
                  <a:t>，则这部分的体积为：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nary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67" r="-6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4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空洞</a:t>
            </a:r>
            <a:r>
              <a:rPr lang="en-US" altLang="zh-CN" dirty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dirty="0" smtClean="0"/>
                  <a:t>是会</a:t>
                </a:r>
                <a:r>
                  <a:rPr lang="en-US" altLang="zh-CN" dirty="0" smtClean="0"/>
                  <a:t>TLE</a:t>
                </a:r>
                <a:r>
                  <a:rPr lang="zh-CN" altLang="en-US" dirty="0" smtClean="0"/>
                  <a:t>的， 注意到合法的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最多只有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 smtClean="0"/>
                  <a:t>种，于是按照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en-US" dirty="0" smtClean="0"/>
                  <a:t>合并起来，对系数做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维大小之和为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的系数和。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最后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 smtClean="0"/>
                  <a:t>就是答案。</a:t>
                </a:r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00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誓约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大讨论时间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誓约</a:t>
            </a:r>
            <a:r>
              <a:rPr lang="en-US" altLang="zh-CN" dirty="0" smtClean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先考虑静态做法，建立一棵线段树，每个节点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 smtClean="0"/>
                  <a:t>维护从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dirty="0" smtClean="0"/>
                  <a:t>的后缀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𝑚𝑖𝑑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+1,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 smtClean="0"/>
                  <a:t>的前缀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，对每个询问找到覆盖它的最小节点，显然它是跨越了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𝑚𝑖𝑑</m:t>
                    </m:r>
                  </m:oMath>
                </a14:m>
                <a:r>
                  <a:rPr lang="zh-CN" altLang="en-US" dirty="0" smtClean="0"/>
                  <a:t>的，于是把两边合并即可。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删除操作可以看成取上一个版本，所以只用实现支持可持久化的插入操作即可。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 r="-6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誓约</a:t>
            </a:r>
            <a:r>
              <a:rPr lang="en-US" altLang="zh-CN" dirty="0" smtClean="0"/>
              <a:t>-Solution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先不考虑可持久化，如果只有插入操作可以继续使用线段树，在一个节点左半边被填满之后再计算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dirty="0"/>
                  <a:t>的后缀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/>
                  <a:t>，总复杂度是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由于是这里的复杂度是均摊的，并不能支持可持久化，考虑使用</a:t>
                </a:r>
                <a:r>
                  <a:rPr lang="en-US" altLang="zh-CN" dirty="0" err="1" smtClean="0"/>
                  <a:t>Treap</a:t>
                </a:r>
                <a:r>
                  <a:rPr lang="zh-CN" altLang="en-US" dirty="0" smtClean="0"/>
                  <a:t>，每个节点维护该节点开始往左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右子树的后缀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，对于旋转操作暴力重构子树。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</TotalTime>
  <Words>768</Words>
  <Application>Microsoft Office PowerPoint</Application>
  <PresentationFormat>全屏显示(4:3)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活力</vt:lpstr>
      <vt:lpstr>安师大附中NOI2016模拟 7.3 Solution</vt:lpstr>
      <vt:lpstr>咏叹</vt:lpstr>
      <vt:lpstr>咏叹-Solution</vt:lpstr>
      <vt:lpstr>空洞</vt:lpstr>
      <vt:lpstr>空洞-Solution</vt:lpstr>
      <vt:lpstr>空洞-Solution</vt:lpstr>
      <vt:lpstr>誓约</vt:lpstr>
      <vt:lpstr>誓约-Solution</vt:lpstr>
      <vt:lpstr>誓约-Solution</vt:lpstr>
      <vt:lpstr>誓约-Solution</vt:lpstr>
      <vt:lpstr>誓约-Solution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湖南师大附中NOI2016模拟 Day2 Solution</dc:title>
  <dc:creator>C_SUNSHINE</dc:creator>
  <cp:lastModifiedBy>acer</cp:lastModifiedBy>
  <cp:revision>12</cp:revision>
  <dcterms:created xsi:type="dcterms:W3CDTF">2016-06-27T04:37:18Z</dcterms:created>
  <dcterms:modified xsi:type="dcterms:W3CDTF">2016-07-03T03:27:57Z</dcterms:modified>
</cp:coreProperties>
</file>