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2016/2/18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sof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一些因缺思汀的小实验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278033" cy="113779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45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不同代码实现方式效率上的差异</a:t>
            </a:r>
            <a:endParaRPr lang="en-US" altLang="zh-CN" sz="45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US" altLang="zh-CN" sz="1800" dirty="0" err="1" smtClean="0">
                <a:latin typeface="Microsoft YaHei UI" panose="020B0503020204020204" pitchFamily="34" charset="-122"/>
              </a:rPr>
              <a:t>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F**k me on </a:t>
            </a:r>
            <a:r>
              <a:rPr lang="en-US" altLang="zh-CN" sz="1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hlinkClick r:id="rId3"/>
              </a:rPr>
              <a:t>https://github.com/cjsoft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endParaRPr lang="en-US" altLang="zh-CN" sz="1800" dirty="0">
              <a:latin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085" y="4960004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</a:t>
            </a:r>
            <a:r>
              <a:rPr lang="zh-CN" altLang="en-US" sz="1200" dirty="0"/>
              <a:t>但</a:t>
            </a:r>
            <a:r>
              <a:rPr lang="zh-CN" altLang="en-US" sz="1200" dirty="0" smtClean="0"/>
              <a:t>保证</a:t>
            </a:r>
            <a:r>
              <a:rPr lang="en-US" altLang="zh-CN" sz="1200" dirty="0" err="1" smtClean="0"/>
              <a:t>push:pop</a:t>
            </a:r>
            <a:r>
              <a:rPr lang="en-US" altLang="zh-CN" sz="1200" dirty="0" smtClean="0"/>
              <a:t>=2:1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从时间上来看，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稍微大一些，大约</a:t>
            </a:r>
            <a:r>
              <a:rPr lang="en-US" altLang="zh-CN" sz="1200" dirty="0" smtClean="0"/>
              <a:t>1.2</a:t>
            </a:r>
            <a:r>
              <a:rPr lang="zh-CN" altLang="en-US" sz="1200" dirty="0" smtClean="0"/>
              <a:t>倍左右。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从内存开销上来看，常驻内存差别不大，但内存峰值有较大差别。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大概</a:t>
            </a:r>
            <a:r>
              <a:rPr lang="zh-CN" altLang="en-US" sz="1200" dirty="0" smtClean="0"/>
              <a:t>是因为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的内存分配是动态的？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这也容易理解为什么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的时间开销会比手写</a:t>
            </a:r>
            <a:r>
              <a:rPr lang="en-US" altLang="zh-CN" sz="1200" dirty="0" smtClean="0"/>
              <a:t>stack</a:t>
            </a:r>
            <a:r>
              <a:rPr lang="zh-CN" altLang="en-US" sz="1200" dirty="0" smtClean="0"/>
              <a:t>大一些。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85725"/>
              </p:ext>
            </p:extLst>
          </p:nvPr>
        </p:nvGraphicFramePr>
        <p:xfrm>
          <a:off x="838199" y="1526973"/>
          <a:ext cx="10118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482"/>
                <a:gridCol w="1318054"/>
                <a:gridCol w="1507524"/>
                <a:gridCol w="2010032"/>
                <a:gridCol w="201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VmRSS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VmPeak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43400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26312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数据是绝对随机的，但保证都是正整数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从时间上来看，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反而更快一些（大约</a:t>
            </a:r>
            <a:r>
              <a:rPr lang="en-US" altLang="zh-CN" dirty="0" smtClean="0"/>
              <a:t>7w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clocks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考虑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diy</a:t>
            </a:r>
            <a:r>
              <a:rPr lang="zh-CN" altLang="en-US" dirty="0" smtClean="0"/>
              <a:t>空间不大，而且不能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的初始化或者修改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窃以为手写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不知道比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要高到哪里去了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当然如果神马强制在线题不能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啥的用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还是很不错的选择哒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9362"/>
              </p:ext>
            </p:extLst>
          </p:nvPr>
        </p:nvGraphicFramePr>
        <p:xfrm>
          <a:off x="838197" y="1526973"/>
          <a:ext cx="950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74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heap&lt;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extract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1144778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</a:t>
                      </a:r>
                      <a:r>
                        <a:rPr lang="en-US" altLang="zh-CN" sz="1600" dirty="0" err="1" smtClean="0"/>
                        <a:t>priority_queue</a:t>
                      </a:r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&gt; pop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1070153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1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第二行的那个写法是</a:t>
            </a:r>
            <a:r>
              <a:rPr lang="en-US" altLang="zh-CN" dirty="0" smtClean="0"/>
              <a:t>ST</a:t>
            </a:r>
            <a:r>
              <a:rPr lang="zh-CN" altLang="en-US" dirty="0" smtClean="0"/>
              <a:t>里默认的</a:t>
            </a:r>
            <a:r>
              <a:rPr lang="en-US" altLang="zh-CN" dirty="0" smtClean="0"/>
              <a:t>snippet </a:t>
            </a:r>
            <a:r>
              <a:rPr lang="en-US" altLang="zh-CN" dirty="0" err="1" smtClean="0"/>
              <a:t>forv</a:t>
            </a:r>
            <a:r>
              <a:rPr lang="zh-CN" altLang="en-US" dirty="0" smtClean="0"/>
              <a:t>，感受一下、、、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恩，如果用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的话，枚举果断用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果然是找死（足足是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的两倍啊喂）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</a:t>
            </a:r>
            <a:r>
              <a:rPr lang="en-US" altLang="zh-CN" dirty="0" err="1" smtClean="0"/>
              <a:t>vector.operator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又是数组枚举的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倍多、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鉴于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是懒癌患者的福音，什么时候用，什么情况下用，就是仁者见仁智者见智咯、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恩，反正我以前因为用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被卡掉过一次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14533"/>
              </p:ext>
            </p:extLst>
          </p:nvPr>
        </p:nvGraphicFramePr>
        <p:xfrm>
          <a:off x="838197" y="1526973"/>
          <a:ext cx="9508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&gt;.</a:t>
                      </a:r>
                      <a:r>
                        <a:rPr lang="en-US" altLang="zh-CN" sz="1600" dirty="0" err="1" smtClean="0"/>
                        <a:t>push_back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1.439846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using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2.136002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without reconstructing tail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1.389050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</a:t>
                      </a:r>
                      <a:r>
                        <a:rPr lang="en-US" altLang="zh-CN" sz="1600" baseline="0" dirty="0" smtClean="0"/>
                        <a:t> by operator[]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0.688580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array iterating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0.294152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6643" y="3811649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其实是因为我没时间做辣</a:t>
            </a:r>
            <a:endParaRPr lang="en-US" altLang="zh-CN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4482"/>
              </p:ext>
            </p:extLst>
          </p:nvPr>
        </p:nvGraphicFramePr>
        <p:xfrm>
          <a:off x="838197" y="1526973"/>
          <a:ext cx="950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好多好多行手写</a:t>
                      </a:r>
                      <a:r>
                        <a:rPr lang="en-US" altLang="zh-CN" sz="1600" dirty="0" smtClean="0"/>
                        <a:t>splay map insert/find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很多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insert/find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很少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92" y="2639493"/>
            <a:ext cx="3036220" cy="41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三种都是用来初始化数据的方法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code.csdn.net/cyh19990309/noip/tree/master/OI-related/speech/tests/test6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9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/>
              <a:t>fill_n</a:t>
            </a:r>
            <a:r>
              <a:rPr lang="zh-CN" altLang="en-US" dirty="0"/>
              <a:t>函数、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可以看出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的速度最快、一般大家也都是用它。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的局限性也比较多，不能赋任意初值，如果是自定义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的批量初始化就</a:t>
            </a:r>
            <a:r>
              <a:rPr lang="en-US" altLang="zh-CN" dirty="0" smtClean="0"/>
              <a:t>gg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fill_n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要快一点点。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但是毕竟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只要一行一句话，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要三行啊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恩，还有一个函数，叫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，他比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还要慢一点，并不知道为什么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8545"/>
              </p:ext>
            </p:extLst>
          </p:nvPr>
        </p:nvGraphicFramePr>
        <p:xfrm>
          <a:off x="838197" y="1526973"/>
          <a:ext cx="9508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fill_n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238054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memset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for </a:t>
                      </a:r>
                      <a:r>
                        <a:rPr lang="zh-CN" altLang="en-US" sz="1600" dirty="0" smtClean="0"/>
                        <a:t>赋值一个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254354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8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TEST7 Linux</a:t>
            </a:r>
            <a:r>
              <a:rPr lang="zh-CN" altLang="en-US" dirty="0" smtClean="0"/>
              <a:t>下的对拍</a:t>
            </a:r>
            <a:r>
              <a:rPr lang="zh-CN" altLang="en-US" sz="1600" dirty="0" smtClean="0"/>
              <a:t>随手写的并不因缺思汀的话题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1869989"/>
            <a:ext cx="5982733" cy="4618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首先你需要先造输入数据、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正常写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然后你需要暴力出结果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正常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标准流重定向大家都会用吧 </a:t>
            </a:r>
            <a:r>
              <a:rPr lang="en-US" altLang="zh-CN" dirty="0" smtClean="0"/>
              <a:t>&lt; &gt;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数据造好之后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xrange</a:t>
            </a:r>
            <a:r>
              <a:rPr lang="en-US" altLang="zh-CN" dirty="0" smtClean="0"/>
              <a:t>(1, 10 + 1):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os.system</a:t>
            </a:r>
            <a:r>
              <a:rPr lang="en-US" altLang="zh-CN" dirty="0" smtClean="0"/>
              <a:t>(‘diff –Bb asd%d.in </a:t>
            </a:r>
            <a:r>
              <a:rPr lang="en-US" altLang="zh-CN" dirty="0" err="1" smtClean="0"/>
              <a:t>asd%d.out</a:t>
            </a:r>
            <a:r>
              <a:rPr lang="en-US" altLang="zh-CN" dirty="0" smtClean="0"/>
              <a:t> &gt; result%d.txt’)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恩，反正我觉得这玩意看起来比</a:t>
            </a:r>
            <a:r>
              <a:rPr lang="en-US" altLang="zh-CN" dirty="0" smtClean="0"/>
              <a:t>bash script</a:t>
            </a:r>
            <a:r>
              <a:rPr lang="zh-CN" altLang="en-US" dirty="0" smtClean="0"/>
              <a:t>舒服。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之后查下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就知道对拍结果了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60973" y="1861751"/>
            <a:ext cx="4456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下的对拍基本一样、、</a:t>
            </a:r>
            <a:endParaRPr lang="en-US" altLang="zh-CN" dirty="0" smtClean="0"/>
          </a:p>
          <a:p>
            <a:r>
              <a:rPr lang="zh-CN" altLang="en-US" dirty="0" smtClean="0"/>
              <a:t>只不过不是</a:t>
            </a:r>
            <a:r>
              <a:rPr lang="en-US" altLang="zh-CN" dirty="0" smtClean="0"/>
              <a:t>batch script</a:t>
            </a:r>
            <a:endParaRPr lang="en-US" altLang="zh-CN" dirty="0"/>
          </a:p>
          <a:p>
            <a:r>
              <a:rPr lang="zh-CN" altLang="en-US" dirty="0" smtClean="0"/>
              <a:t>比较文件不是用</a:t>
            </a:r>
            <a:r>
              <a:rPr lang="en-US" altLang="zh-CN" dirty="0" smtClean="0"/>
              <a:t>fc</a:t>
            </a:r>
            <a:r>
              <a:rPr lang="zh-CN" altLang="en-US" dirty="0" smtClean="0"/>
              <a:t>而已、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51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0"/>
            <a:ext cx="2842054" cy="1332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0"/>
            <a:ext cx="2842054" cy="13324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0"/>
            <a:ext cx="2842054" cy="1332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0"/>
            <a:ext cx="2842054" cy="1332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0"/>
            <a:ext cx="2842054" cy="1332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1294958"/>
            <a:ext cx="2842054" cy="1332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1294958"/>
            <a:ext cx="2842054" cy="1332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1294958"/>
            <a:ext cx="2842054" cy="13324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1294958"/>
            <a:ext cx="2842054" cy="13324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1294958"/>
            <a:ext cx="2842054" cy="13324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2627362"/>
            <a:ext cx="2842054" cy="1332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627362"/>
            <a:ext cx="2842054" cy="13324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2627362"/>
            <a:ext cx="2842054" cy="13324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2627362"/>
            <a:ext cx="2842054" cy="13324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2627362"/>
            <a:ext cx="2842054" cy="13324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3959766"/>
            <a:ext cx="2842054" cy="13324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3959766"/>
            <a:ext cx="2842054" cy="13324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3959766"/>
            <a:ext cx="2842054" cy="133240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3959766"/>
            <a:ext cx="2842054" cy="13324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3959766"/>
            <a:ext cx="2842054" cy="13324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5292170"/>
            <a:ext cx="2842054" cy="133240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5292170"/>
            <a:ext cx="2842054" cy="133240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5292170"/>
            <a:ext cx="2842054" cy="133240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5292170"/>
            <a:ext cx="2842054" cy="133240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5292170"/>
            <a:ext cx="2842054" cy="133240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6624574"/>
            <a:ext cx="2842054" cy="13324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6624574"/>
            <a:ext cx="2842054" cy="133240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6624574"/>
            <a:ext cx="2842054" cy="13324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6624574"/>
            <a:ext cx="2842054" cy="133240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6624574"/>
            <a:ext cx="2842054" cy="133240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48750" y="1060345"/>
            <a:ext cx="819374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 smtClean="0"/>
              <a:t>THX!</a:t>
            </a:r>
            <a:endParaRPr lang="zh-CN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13043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sz="1400" dirty="0" smtClean="0"/>
              <a:t>打星号的没时间做辣</a:t>
            </a:r>
            <a:r>
              <a:rPr lang="en-US" altLang="zh-CN" sz="1400" dirty="0" smtClean="0"/>
              <a:t>QAQ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7" cy="4351338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TEST1  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  <a:p>
            <a:r>
              <a:rPr lang="en-US" altLang="zh-CN" dirty="0"/>
              <a:t>TEST2   </a:t>
            </a:r>
            <a:r>
              <a:rPr lang="zh-CN" altLang="en-US" dirty="0"/>
              <a:t>使用指针跳转和数组跳转的常数对比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Buffer+</a:t>
            </a:r>
            <a:r>
              <a:rPr lang="zh-CN" altLang="en-US" dirty="0"/>
              <a:t>指针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new+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TEST3   </a:t>
            </a:r>
            <a:r>
              <a:rPr lang="zh-CN" altLang="en-US" dirty="0"/>
              <a:t>常用基础数据结构</a:t>
            </a:r>
            <a:r>
              <a:rPr lang="en-US" altLang="zh-CN" dirty="0"/>
              <a:t>STL</a:t>
            </a:r>
            <a:r>
              <a:rPr lang="zh-CN" altLang="en-US" dirty="0"/>
              <a:t>和手写版常数对比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stack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priority_queue</a:t>
            </a:r>
            <a:r>
              <a:rPr lang="en-US" altLang="zh-CN" dirty="0"/>
              <a:t>(vector)</a:t>
            </a:r>
          </a:p>
          <a:p>
            <a:r>
              <a:rPr lang="en-US" altLang="zh-CN" dirty="0"/>
              <a:t>        vector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*map</a:t>
            </a:r>
            <a:endParaRPr lang="en-US" altLang="zh-CN" dirty="0"/>
          </a:p>
          <a:p>
            <a:r>
              <a:rPr lang="en-US" altLang="zh-CN" dirty="0"/>
              <a:t>TEST4  </a:t>
            </a:r>
            <a:r>
              <a:rPr lang="en-US" altLang="zh-CN" dirty="0" smtClean="0"/>
              <a:t>*</a:t>
            </a:r>
            <a:r>
              <a:rPr lang="zh-CN" altLang="en-US" dirty="0" smtClean="0"/>
              <a:t>手写</a:t>
            </a:r>
            <a:r>
              <a:rPr lang="zh-CN" altLang="en-US" dirty="0"/>
              <a:t>垃圾回收的时间测定</a:t>
            </a:r>
          </a:p>
          <a:p>
            <a:r>
              <a:rPr lang="en-US" altLang="zh-CN" dirty="0"/>
              <a:t>TEST5  </a:t>
            </a:r>
            <a:r>
              <a:rPr lang="en-US" altLang="zh-CN" dirty="0" smtClean="0"/>
              <a:t>*STL 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char string</a:t>
            </a:r>
            <a:r>
              <a:rPr lang="zh-CN" altLang="en-US" dirty="0"/>
              <a:t>的对比</a:t>
            </a:r>
          </a:p>
          <a:p>
            <a:r>
              <a:rPr lang="en-US" altLang="zh-CN" dirty="0"/>
              <a:t>TEST6  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  <a:p>
            <a:r>
              <a:rPr lang="en-US" altLang="zh-CN" dirty="0"/>
              <a:t>TEST7 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linux</a:t>
            </a:r>
            <a:r>
              <a:rPr lang="zh-CN" altLang="en-US" dirty="0"/>
              <a:t>下的对拍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6" y="0"/>
            <a:ext cx="2842054" cy="1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25" y="2122187"/>
            <a:ext cx="4838095" cy="380952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3610" y="3857191"/>
            <a:ext cx="4167753" cy="1695579"/>
          </a:xfrm>
        </p:spPr>
        <p:txBody>
          <a:bodyPr/>
          <a:lstStyle/>
          <a:p>
            <a:pPr algn="r"/>
            <a:r>
              <a:rPr lang="zh-CN" altLang="en-US" dirty="0" smtClean="0"/>
              <a:t>宿主机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CPU: i7-6700HQ @2.60GHz</a:t>
            </a:r>
          </a:p>
          <a:p>
            <a:pPr algn="r"/>
            <a:r>
              <a:rPr lang="zh-CN" altLang="en-US" dirty="0" smtClean="0"/>
              <a:t>硬盘</a:t>
            </a:r>
            <a:r>
              <a:rPr lang="en-US" altLang="zh-CN" dirty="0" smtClean="0"/>
              <a:t>: SSD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0" y="0"/>
            <a:ext cx="11697730" cy="12088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TEST1 </a:t>
            </a: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541" y="2451700"/>
            <a:ext cx="10826578" cy="325712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new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中申请和释放内存的操作符（废话）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  <a:endParaRPr lang="en-US" altLang="zh-CN" sz="2000" dirty="0" smtClean="0"/>
          </a:p>
          <a:p>
            <a:r>
              <a:rPr lang="zh-CN" altLang="en-US" sz="2000" dirty="0"/>
              <a:t>测时</a:t>
            </a:r>
            <a:r>
              <a:rPr lang="zh-CN" altLang="en-US" sz="2000" dirty="0" smtClean="0"/>
              <a:t>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code.csdn.net/cyh19990309/noip/tree/master/OI-related/speech/tests/test1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的时间开销有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的将近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倍！、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这</a:t>
            </a:r>
            <a:r>
              <a:rPr lang="zh-CN" altLang="en-US" sz="1200" dirty="0" smtClean="0"/>
              <a:t>非常容易理解，因为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的内存是连续的，早早申请好的，时间开销近乎可以忽略。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而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的操作过于碎片化，每次只申请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个字节，却要申请</a:t>
            </a:r>
            <a:r>
              <a:rPr lang="en-US" altLang="zh-CN" sz="1200" dirty="0" smtClean="0"/>
              <a:t>1kw</a:t>
            </a:r>
            <a:r>
              <a:rPr lang="zh-CN" altLang="en-US" sz="1200" dirty="0" smtClean="0"/>
              <a:t>次，时间开销不可忽略。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en-US" altLang="zh-CN" sz="1200" dirty="0" smtClean="0"/>
              <a:t>---</a:t>
            </a:r>
            <a:r>
              <a:rPr lang="zh-CN" altLang="en-US" sz="1200" dirty="0" smtClean="0"/>
              <a:t>分割线</a:t>
            </a:r>
            <a:r>
              <a:rPr lang="en-US" altLang="zh-CN" sz="1200" dirty="0" smtClean="0"/>
              <a:t>---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什么时候用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一般在写一些奇奇怪怪用指针乱搞的数据结构的时候会用到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来动态申请内存，但几乎所有情况下都可以改用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进行。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那么既然用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时间开销这么大，是不是全用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就可以了？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也</a:t>
            </a:r>
            <a:r>
              <a:rPr lang="zh-CN" altLang="en-US" sz="1200" dirty="0" smtClean="0"/>
              <a:t>不是绝对的，因为有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就有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完的内存可以释放，而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不可以，一般开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都会超过</a:t>
            </a:r>
            <a:r>
              <a:rPr lang="en-US" altLang="zh-CN" sz="1200" dirty="0" smtClean="0"/>
              <a:t>1MB</a:t>
            </a:r>
            <a:r>
              <a:rPr lang="zh-CN" altLang="en-US" sz="1200" dirty="0" smtClean="0"/>
              <a:t>，你不可能在函数内部开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，这样就导致了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没有用了之后所占用的内存不能释放，在内存较为紧张的时候，这是比较危险的。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4437"/>
              </p:ext>
            </p:extLst>
          </p:nvPr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那么怎么搞才是最好呢？、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/>
              <a:t>那</a:t>
            </a:r>
            <a:r>
              <a:rPr lang="zh-CN" altLang="en-US" sz="2000" dirty="0" smtClean="0"/>
              <a:t>当然是改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这样二者的优点都可以有，缺点都可以没有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en-US" altLang="zh-CN" sz="2000" dirty="0" smtClean="0"/>
              <a:t>buffer</a:t>
            </a:r>
            <a:r>
              <a:rPr lang="zh-CN" altLang="en-US" sz="2000" dirty="0" smtClean="0"/>
              <a:t>用完之后之后</a:t>
            </a:r>
            <a:r>
              <a:rPr lang="en-US" altLang="zh-CN" sz="2000" dirty="0" smtClean="0"/>
              <a:t>delete[]</a:t>
            </a:r>
            <a:r>
              <a:rPr lang="zh-CN" altLang="en-US" sz="2000" dirty="0" smtClean="0"/>
              <a:t>就好了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</a:t>
            </a:r>
            <a:r>
              <a:rPr lang="zh-CN" altLang="en-US" dirty="0"/>
              <a:t>指针跳转和数组跳转的常数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指针跳转和数组跳转是两种常用的小玩意，一般链前啦，二叉搜索树啦，链表啦，都可能会涉及到选择这两个之中哪一个的问题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code.csdn.net/cyh19990309/noip/tree/master/OI-related/speech/tests/test2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46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使用指针跳转和数组跳转的常数对比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我的数据是绝对随机的，但是只保证没有自环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使用了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之后，指针还是要比纯数组要快一丢丢的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因为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申请的元素位置比较散乱，所以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倍多的常数容易理解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由此可见，在相近内存区域间，单纯使用</a:t>
            </a:r>
            <a:r>
              <a:rPr lang="en-US" altLang="zh-CN" sz="1200" dirty="0" smtClean="0"/>
              <a:t>operator[n]</a:t>
            </a:r>
            <a:r>
              <a:rPr lang="zh-CN" altLang="en-US" sz="1200" dirty="0" smtClean="0"/>
              <a:t>进行找位置再跳转的效率与使用指针进行跳转的效率差异不大，我不觉得会因为使用或者不使用指针进行跳转，一道题目的结果会因此有所改变。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他们之间带来的更多差异是代码风格上的，有人觉得用数组比较舒服，有人觉得用指针比较舒服，这都无妨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（或许是因为随机出来的数据太水了？）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45917"/>
              </p:ext>
            </p:extLst>
          </p:nvPr>
        </p:nvGraphicFramePr>
        <p:xfrm>
          <a:off x="2229804" y="1526973"/>
          <a:ext cx="707895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buffer+</a:t>
                      </a:r>
                      <a:r>
                        <a:rPr lang="zh-CN" altLang="en-US" sz="1600" dirty="0" smtClean="0"/>
                        <a:t>指针跳转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91606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数组跳转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92324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申请的元素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指针跳转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时间不计）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405035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TEST3 </a:t>
            </a:r>
            <a:r>
              <a:rPr lang="zh-CN" altLang="en-US" dirty="0" smtClean="0"/>
              <a:t>常用数据结构的手写实现和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实现的对比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目前我做了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priority_queue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vector</a:t>
            </a:r>
          </a:p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因为时间不够了所以没做，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类似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为了让大家对这三个东西的常数有一些具体的认识，我做了个小测试。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code.csdn.net/cyh19990309/noip/tree/master/OI-related/speech/tests/test3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773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1562</Words>
  <Application>Microsoft Office PowerPoint</Application>
  <PresentationFormat>宽屏</PresentationFormat>
  <Paragraphs>213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一些因缺思汀的小实验</vt:lpstr>
      <vt:lpstr>Summary打星号的没时间做辣QAQ</vt:lpstr>
      <vt:lpstr>实验环境</vt:lpstr>
      <vt:lpstr>TEST1 使用new和delete的常数开销与Buffer开销的对比</vt:lpstr>
      <vt:lpstr>TEST1 使用new和delete的常数开销与Buffer开销的对比</vt:lpstr>
      <vt:lpstr>TEST1 使用new和delete的常数开销与Buffer开销的对比</vt:lpstr>
      <vt:lpstr>TEST2 使用指针跳转和数组跳转的常数对比</vt:lpstr>
      <vt:lpstr>TEST2 使用指针跳转和数组跳转的常数对比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TEST6 fill_n函数、memset函数、传统for赋值的对比</vt:lpstr>
      <vt:lpstr>TEST6 fill_n函数、memset函数、传统for赋值的对比</vt:lpstr>
      <vt:lpstr>TEST7 Linux下的对拍随手写的并不因缺思汀的话题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2016-02-18T00:49:39Z</dcterms:created>
  <dcterms:modified xsi:type="dcterms:W3CDTF">2016-02-18T11:35:56Z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