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60" d="100"/>
          <a:sy n="60" d="100"/>
        </p:scale>
        <p:origin x="72" y="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1835</Words>
  <Application>Microsoft Office PowerPoint</Application>
  <PresentationFormat>宽屏</PresentationFormat>
  <Paragraphs>242</Paragraphs>
  <Slides>19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一些因缺思汀的小实验</vt:lpstr>
      <vt:lpstr>Summary打星号的没做辣QAQ</vt:lpstr>
      <vt:lpstr>实验环境</vt:lpstr>
      <vt:lpstr>TEST1 使用new和delete的常数开销与Buffer开销的对比</vt:lpstr>
      <vt:lpstr>TEST1 使用new和delete的常数开销与Buffer开销的对比</vt:lpstr>
      <vt:lpstr>TEST1 使用new和delete的常数开销与Buffer开销的对比</vt:lpstr>
      <vt:lpstr>TEST2 使用指针跳转和数组跳转的常数对比</vt:lpstr>
      <vt:lpstr>TEST2 使用指针跳转和数组跳转的常数对比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TEST4 手写垃圾回收的实现思路</vt:lpstr>
      <vt:lpstr>TEST5  STL string和char string的小细节</vt:lpstr>
      <vt:lpstr>TEST6 fill_n函数、memset函数、传统for赋值的对比</vt:lpstr>
      <vt:lpstr>TEST6 fill_n函数、memset函数、传统for赋值的对比</vt:lpstr>
      <vt:lpstr>TEST7 Linux下的对拍随手写的并不因缺思汀的话题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2016-02-18T00:49:39Z</dcterms:created>
  <dcterms:modified xsi:type="dcterms:W3CDTF">2016-02-18T13:41:58Z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