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778807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778807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778807fb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778807fb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BadRabbit reboots the system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https://securelist.com/bad-rabbit-ransomware/82851/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5778807fb_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5778807fb_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778807fb_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778807fb_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5778807fb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5778807fb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securelist.com/bad-rabbit-ransomware/82851/" TargetMode="External"/><Relationship Id="rId5" Type="http://schemas.openxmlformats.org/officeDocument/2006/relationships/hyperlink" Target="https://securelist.com/bad-rabbit-ransomware/8285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hyperlink" Target="https://securelist.com/bad-rabbit-ransomware/82851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zvelo.com/bad-rabbit-season/#:~:text=A%20robust%20patching%20system%20should,combating%20ransomware%20can%20be%20eas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991530" y="111525"/>
            <a:ext cx="3844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Rabbit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762500" y="2834125"/>
            <a:ext cx="406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Your Typical Ransomware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6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14050" y="4672350"/>
            <a:ext cx="3769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gif: www.</a:t>
            </a:r>
            <a:r>
              <a:rPr lang="en" sz="600">
                <a:solidFill>
                  <a:schemeClr val="dk1"/>
                </a:solidFill>
              </a:rPr>
              <a:t>giphy.com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63100" y="3813838"/>
            <a:ext cx="3769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David Small, Daniel Ma, Eric Rios, Chadwick Spencer, Bruce Blankenship, Daniel Rios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326350" y="690050"/>
            <a:ext cx="30915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</a:rPr>
              <a:t>Bad Rabbit</a:t>
            </a:r>
            <a:endParaRPr b="1"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0" y="445025"/>
            <a:ext cx="42603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Rabbit is a </a:t>
            </a:r>
            <a:r>
              <a:rPr lang="en"/>
              <a:t>ransomware</a:t>
            </a:r>
            <a:r>
              <a:rPr lang="en"/>
              <a:t> attack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Attacks were focused on Russian media outlets </a:t>
            </a:r>
            <a:r>
              <a:rPr baseline="30000" lang="en"/>
              <a:t>(1)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Drive-by attack propagated by downloading and running a fake Adobe Flash installer from infected websites</a:t>
            </a:r>
            <a:r>
              <a:rPr baseline="30000" lang="en"/>
              <a:t>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encrypts a user’s files and replaces the master boot record</a:t>
            </a:r>
            <a:r>
              <a:rPr baseline="30000" lang="en"/>
              <a:t>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 EternalRomance exploit to move on the local network</a:t>
            </a:r>
            <a:r>
              <a:rPr baseline="30000" lang="en"/>
              <a:t>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1" cy="33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03725" y="4568825"/>
            <a:ext cx="3672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(1) </a:t>
            </a:r>
            <a:r>
              <a:rPr lang="en" sz="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https://securelist.com/bad-rabbit-ransomware/82851/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Image:</a:t>
            </a:r>
            <a:r>
              <a:rPr lang="en" sz="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https://securelist.com/bad-rabbit-ransomware/82851/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Victims of BadRabbit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4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Mainly targets corporate, non-civilian networks</a:t>
            </a:r>
            <a:endParaRPr sz="1800"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Infected many Russian media outlets</a:t>
            </a:r>
            <a:r>
              <a:rPr baseline="30000" lang="en" sz="1800">
                <a:solidFill>
                  <a:srgbClr val="B7B7B7"/>
                </a:solidFill>
              </a:rPr>
              <a:t>1</a:t>
            </a:r>
            <a:endParaRPr baseline="30000" sz="1800"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Major victims</a:t>
            </a:r>
            <a:r>
              <a:rPr baseline="30000" lang="en">
                <a:solidFill>
                  <a:srgbClr val="B7B7B7"/>
                </a:solidFill>
              </a:rPr>
              <a:t>2</a:t>
            </a:r>
            <a:r>
              <a:rPr lang="en" sz="1800">
                <a:solidFill>
                  <a:srgbClr val="B7B7B7"/>
                </a:solidFill>
              </a:rPr>
              <a:t>: 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Fontaka (Russian news site)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Interfax (Russian news &amp; info service)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Kiev Metro (Ukraine)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Smaller victims around the world</a:t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Threatened to block or release sensitive data</a:t>
            </a:r>
            <a:endParaRPr sz="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761" y="1097201"/>
            <a:ext cx="2904213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125" y="2654450"/>
            <a:ext cx="3637600" cy="7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4556525"/>
            <a:ext cx="41205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600">
                <a:solidFill>
                  <a:schemeClr val="dk1"/>
                </a:solidFill>
              </a:rPr>
              <a:t>1</a:t>
            </a:r>
            <a:r>
              <a:rPr lang="en" sz="600">
                <a:solidFill>
                  <a:schemeClr val="dk1"/>
                </a:solidFill>
              </a:rPr>
              <a:t> https://www.kaspersky.com/blog/bad-rabbit-ransomware/19887/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600">
                <a:solidFill>
                  <a:schemeClr val="dk1"/>
                </a:solidFill>
              </a:rPr>
              <a:t>2</a:t>
            </a:r>
            <a:r>
              <a:rPr lang="en" sz="600">
                <a:solidFill>
                  <a:schemeClr val="dk1"/>
                </a:solidFill>
              </a:rPr>
              <a:t> https://span.eu/en/2017/10/5-facts-about-the-new-bad-rabbit-ransomware-attack/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damage has it done?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273500" y="1152475"/>
            <a:ext cx="45588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Prevents computers from booting normally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Ransom: .05 BTC (~$280 USD)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Likely not a wiper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Attackers can technically decrypt data</a:t>
            </a:r>
            <a:endParaRPr baseline="30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Distribution stopped evening of detection</a:t>
            </a:r>
            <a:r>
              <a:rPr baseline="30000" lang="en"/>
              <a:t>1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2017 October 24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68700" cy="30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04400" y="4502100"/>
            <a:ext cx="795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600">
                <a:solidFill>
                  <a:schemeClr val="dk1"/>
                </a:solidFill>
              </a:rPr>
              <a:t>1</a:t>
            </a:r>
            <a:r>
              <a:rPr lang="en" sz="600">
                <a:solidFill>
                  <a:schemeClr val="dk1"/>
                </a:solidFill>
              </a:rPr>
              <a:t> </a:t>
            </a:r>
            <a:r>
              <a:rPr lang="en" sz="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https://securelist.com/bad-rabbit-ransomware/82851/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Image: https://media.kasperskydaily.com/wp-content/uploads/sites/92/2017/10/24124149/badrabbit_1.gif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Prevent and Mitigate Damage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70700"/>
            <a:ext cx="61008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Only update or install files from official websites. This is how the ransomware disguises itself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Set </a:t>
            </a:r>
            <a:r>
              <a:rPr lang="en" sz="1300"/>
              <a:t>policy</a:t>
            </a:r>
            <a:r>
              <a:rPr lang="en" sz="1300"/>
              <a:t> and </a:t>
            </a:r>
            <a:r>
              <a:rPr lang="en" sz="1300"/>
              <a:t>procedure</a:t>
            </a:r>
            <a:r>
              <a:rPr lang="en" sz="1300"/>
              <a:t> to patch systems regularly and/or on an automated basis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Constantly backup all of your systems</a:t>
            </a:r>
            <a:r>
              <a:rPr baseline="30000" lang="en" sz="1400">
                <a:solidFill>
                  <a:srgbClr val="B7B7B7"/>
                </a:solidFill>
              </a:rPr>
              <a:t>1</a:t>
            </a:r>
            <a:endParaRPr baseline="30000"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2200">
                <a:solidFill>
                  <a:srgbClr val="B7B7B7"/>
                </a:solidFill>
              </a:rPr>
              <a:t>Block the execution of the c: \ windows \ infpub.dat and c: \ Windows \ cscc.dat files</a:t>
            </a:r>
            <a:endParaRPr baseline="30000" sz="22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Disable the WMI service to prevent Bad Rabbit from spreading across a network.</a:t>
            </a:r>
            <a:r>
              <a:rPr baseline="30000" lang="en">
                <a:solidFill>
                  <a:srgbClr val="B7B7B7"/>
                </a:solidFill>
              </a:rPr>
              <a:t>2</a:t>
            </a:r>
            <a:endParaRPr baseline="30000" sz="22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18850" y="4568875"/>
            <a:ext cx="3640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>
                <a:solidFill>
                  <a:schemeClr val="dk1"/>
                </a:solidFill>
              </a:rPr>
              <a:t>1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https://zvelo.com/bad-rabbit-season/#:~:text=A%20robust%20patching%20system%20should,combating%20ransomware%20can%20be%20easy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>
                <a:solidFill>
                  <a:schemeClr val="dk1"/>
                </a:solidFill>
              </a:rPr>
              <a:t>2</a:t>
            </a:r>
            <a:r>
              <a:rPr lang="en" sz="600">
                <a:solidFill>
                  <a:schemeClr val="dk1"/>
                </a:solidFill>
              </a:rPr>
              <a:t>https://www.hitachi-systems-security.com/blog/bad-rabbit-ransomware-what-to-know-and-how-to-prevent-it/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382375"/>
            <a:ext cx="8520600" cy="4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Vulnerability:</a:t>
            </a:r>
            <a:r>
              <a:rPr lang="en" sz="2200"/>
              <a:t> Social Engineering</a:t>
            </a:r>
            <a:r>
              <a:rPr baseline="30000" lang="en" sz="1400">
                <a:solidFill>
                  <a:srgbClr val="B7B7B7"/>
                </a:solidFill>
              </a:rPr>
              <a:t>1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Exploit: </a:t>
            </a:r>
            <a:r>
              <a:rPr lang="en" sz="2000"/>
              <a:t>No initial exploit is used; user manually downloads malicious Adobe Flash Player. The EternalRomance exploit is the infection vector for </a:t>
            </a:r>
            <a:r>
              <a:rPr lang="en" sz="2000"/>
              <a:t>propagating</a:t>
            </a:r>
            <a:r>
              <a:rPr lang="en" sz="2000"/>
              <a:t> through networks.</a:t>
            </a:r>
            <a:r>
              <a:rPr baseline="30000" lang="en" sz="1400">
                <a:solidFill>
                  <a:srgbClr val="B7B7B7"/>
                </a:solidFill>
              </a:rPr>
              <a:t>1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Threat Actors: </a:t>
            </a:r>
            <a:r>
              <a:rPr lang="en" sz="2000"/>
              <a:t>Unknown but believed to be the same threat actors behind NotPetya </a:t>
            </a:r>
            <a:r>
              <a:rPr baseline="30000" lang="en">
                <a:solidFill>
                  <a:srgbClr val="B7B7B7"/>
                </a:solidFill>
              </a:rPr>
              <a:t>2</a:t>
            </a:r>
            <a:endParaRPr sz="2000"/>
          </a:p>
        </p:txBody>
      </p:sp>
      <p:sp>
        <p:nvSpPr>
          <p:cNvPr id="103" name="Google Shape;103;p19"/>
          <p:cNvSpPr txBox="1"/>
          <p:nvPr/>
        </p:nvSpPr>
        <p:spPr>
          <a:xfrm>
            <a:off x="415200" y="4391125"/>
            <a:ext cx="8313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1.https://securelist.com/bad-rabbit-ransomware/82851/#:~:text=No%20exploits%20were%20used%2C%20so,was%20used%20in%20the%20ExPetr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2. https://usa.kaspersky.com/blog/bad-rabbit-ransomware/13106/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