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8" r:id="rId5"/>
    <p:sldId id="267" r:id="rId6"/>
    <p:sldId id="261" r:id="rId7"/>
    <p:sldId id="262" r:id="rId8"/>
    <p:sldId id="272" r:id="rId9"/>
    <p:sldId id="273" r:id="rId10"/>
    <p:sldId id="275" r:id="rId11"/>
    <p:sldId id="268" r:id="rId12"/>
    <p:sldId id="276" r:id="rId13"/>
    <p:sldId id="269" r:id="rId14"/>
    <p:sldId id="270" r:id="rId15"/>
    <p:sldId id="271" r:id="rId16"/>
    <p:sldId id="277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F417C-F8AE-4D67-8C5D-286E55B26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FCD210-EFAC-45FA-8876-F3360E36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7B348-29F3-4B27-B682-7EC4A003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F2126-3DF9-42DE-8FBB-E8C05D09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1B433-9B17-4FB0-B237-720329B1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2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752F-8F3E-431B-BE61-CD31B1F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C8B0A-CCE4-4E20-8439-CC9CA270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B8E4-447A-424A-AE04-D20A8A2A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26359-04E3-4A6C-968B-F95B5BF3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1D159-F748-4D0D-97AA-92C4EB57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3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18CEF0-70B8-42EE-BBBF-1BE304964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15163-FEBA-42BF-91D1-BC53BB1C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310D-AF85-4E04-8518-EF538009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8093F-436F-4D24-BBB1-DC8CE95A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9928E-CC40-4655-9A84-8F980921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2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A089-AEC7-46F8-B58F-AFD9CD67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9CE59-248F-4C17-AC57-53B0F740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E06E0-A5A0-4B25-9962-68441BCB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A6F43-A132-4323-A722-E3C1B472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1FBC6-96C7-4D0A-867C-9B698D13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4E8B9-E147-47EB-9448-31C1E97B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B4ED0-8E56-46BD-B988-28A70BC3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FC361-98AF-4D21-87CA-DA756C13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71E7C-ED4C-47C7-81E5-34605DDD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6C6EF-0EB5-4429-B29B-35B416D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9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5A71D-9433-4C49-8E9A-622E2488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B1C44-F597-4CCD-9690-C86AC21C1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67A83-8201-49C1-B792-D5FCA5929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F5844-61ED-4047-B397-2D29508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B4E5C-E398-4900-9DB1-4AE38659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8DCFF-C241-4139-9F47-7EE4D090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3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8D2F-14A2-4EB8-A3FD-130ECBEF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D93CD-3C89-45F4-9311-48CA2AE8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FB44E-A890-420D-B832-96A432CC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9D08EA-8CFE-4B42-A908-4C79EFE6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B1B09-CE33-4BDF-82F4-F83B685AE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9DB505-058D-4DFC-8CD8-D29C9F90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74BC96-E8EB-416A-BAB3-E77C9FDD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ED7A6-A938-4B10-8C63-9583EF0E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0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351C1-8938-48FF-AA2E-71A3B43E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F5196-78C6-4737-BBFC-7BA365E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CE9DA-6B29-4008-AE01-BC2C19E0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01F5A0-9992-4F63-9E30-E59F8AFB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69923-2F64-4F3C-8576-F7CE28CB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A80720-DAF4-46D2-A704-EEE5B783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9D267-564E-4FEB-9C88-F7BE16D1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3EE1-250E-4D46-A0C1-360B3A43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3233D-A74F-4A1F-AB57-B81BE18B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027C3-0C0C-4D74-8819-268FC5CB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5DEAF-0CCD-4ED8-AE73-2C4C0351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635B6-27EC-4B53-8141-9CB15BDC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B06BC-AA0D-464E-865E-952B4DC4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1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0A344-74A0-464F-82EA-6E7C2FCF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1CC9F-18A8-422E-AA16-8493B30FB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777C9-5783-4D28-9155-DB5327B9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1D367-4769-4522-AEBB-3D894163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5CA30-AF66-4985-A541-F423C513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0448B-1A40-4CC2-BA66-5B455034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1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44194-BFCA-4A45-B601-B0140B63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D18D6-E0F8-4EB0-9018-74962678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F85BE-1517-4673-867C-E1D5DF992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94C6-C182-475E-A7CD-54E1CE1A1A34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FF509-8469-47AC-A51E-A6FACC0B4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5D864-AA79-4FF1-B201-C33F07555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1C47-58D8-4133-BE8A-985B30F7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DF51E-BC00-47CE-B6DF-74BBE3DDFC84}"/>
              </a:ext>
            </a:extLst>
          </p:cNvPr>
          <p:cNvSpPr/>
          <p:nvPr/>
        </p:nvSpPr>
        <p:spPr>
          <a:xfrm>
            <a:off x="369115" y="1625366"/>
            <a:ext cx="7558481" cy="432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39904-58FA-4FDD-A5C4-3A05D79F49B2}"/>
              </a:ext>
            </a:extLst>
          </p:cNvPr>
          <p:cNvSpPr/>
          <p:nvPr/>
        </p:nvSpPr>
        <p:spPr>
          <a:xfrm>
            <a:off x="369115" y="1625367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A0E8D-CD89-4FBA-9444-77C74CA06495}"/>
              </a:ext>
            </a:extLst>
          </p:cNvPr>
          <p:cNvSpPr/>
          <p:nvPr/>
        </p:nvSpPr>
        <p:spPr>
          <a:xfrm>
            <a:off x="771787" y="1719743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E9A9-8BCE-45D4-8ECD-5226CD5E97D6}"/>
              </a:ext>
            </a:extLst>
          </p:cNvPr>
          <p:cNvSpPr/>
          <p:nvPr/>
        </p:nvSpPr>
        <p:spPr>
          <a:xfrm>
            <a:off x="3410124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2996C-A5BC-4A93-9DFA-B4F43379EAA6}"/>
              </a:ext>
            </a:extLst>
          </p:cNvPr>
          <p:cNvSpPr/>
          <p:nvPr/>
        </p:nvSpPr>
        <p:spPr>
          <a:xfrm>
            <a:off x="4249022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8E563-BA4B-49CD-8C11-232F9F67178F}"/>
              </a:ext>
            </a:extLst>
          </p:cNvPr>
          <p:cNvSpPr/>
          <p:nvPr/>
        </p:nvSpPr>
        <p:spPr>
          <a:xfrm>
            <a:off x="5096312" y="1716246"/>
            <a:ext cx="86966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C38BD-93F5-4E13-841D-083288EE516B}"/>
              </a:ext>
            </a:extLst>
          </p:cNvPr>
          <p:cNvSpPr/>
          <p:nvPr/>
        </p:nvSpPr>
        <p:spPr>
          <a:xfrm>
            <a:off x="6702804" y="1716248"/>
            <a:ext cx="115768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BF568-487C-40BE-88F0-34786DAAE483}"/>
              </a:ext>
            </a:extLst>
          </p:cNvPr>
          <p:cNvSpPr/>
          <p:nvPr/>
        </p:nvSpPr>
        <p:spPr>
          <a:xfrm>
            <a:off x="629174" y="2399251"/>
            <a:ext cx="3179428" cy="128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예측 정보 상위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43CD21-743E-46AC-ADC6-95234E883737}"/>
              </a:ext>
            </a:extLst>
          </p:cNvPr>
          <p:cNvSpPr/>
          <p:nvPr/>
        </p:nvSpPr>
        <p:spPr>
          <a:xfrm>
            <a:off x="599811" y="4312464"/>
            <a:ext cx="3179428" cy="128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모의 투자 랭킹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779CB3-14F3-41AD-8713-AED50FF82B84}"/>
              </a:ext>
            </a:extLst>
          </p:cNvPr>
          <p:cNvSpPr/>
          <p:nvPr/>
        </p:nvSpPr>
        <p:spPr>
          <a:xfrm>
            <a:off x="4400025" y="2399251"/>
            <a:ext cx="3179428" cy="128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추천 상위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D1496F-0D4F-412E-8067-F17E1D8759B4}"/>
              </a:ext>
            </a:extLst>
          </p:cNvPr>
          <p:cNvSpPr/>
          <p:nvPr/>
        </p:nvSpPr>
        <p:spPr>
          <a:xfrm>
            <a:off x="4376258" y="4312464"/>
            <a:ext cx="3179428" cy="128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 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BDE03-ED56-4736-BCBC-1FDA9D68ECD9}"/>
              </a:ext>
            </a:extLst>
          </p:cNvPr>
          <p:cNvSpPr/>
          <p:nvPr/>
        </p:nvSpPr>
        <p:spPr>
          <a:xfrm>
            <a:off x="2573322" y="1712051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9484A9-0659-4632-B100-C5790E43C224}"/>
              </a:ext>
            </a:extLst>
          </p:cNvPr>
          <p:cNvSpPr/>
          <p:nvPr/>
        </p:nvSpPr>
        <p:spPr>
          <a:xfrm>
            <a:off x="528507" y="148485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36C12B-B0F1-4806-81C1-86CD221702EA}"/>
              </a:ext>
            </a:extLst>
          </p:cNvPr>
          <p:cNvSpPr/>
          <p:nvPr/>
        </p:nvSpPr>
        <p:spPr>
          <a:xfrm>
            <a:off x="2416030" y="156209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48ED14-F48F-4768-99F8-15246393C710}"/>
              </a:ext>
            </a:extLst>
          </p:cNvPr>
          <p:cNvSpPr/>
          <p:nvPr/>
        </p:nvSpPr>
        <p:spPr>
          <a:xfrm>
            <a:off x="3309457" y="1562098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662644-A16F-4C42-99D1-B762EB6FF422}"/>
              </a:ext>
            </a:extLst>
          </p:cNvPr>
          <p:cNvSpPr/>
          <p:nvPr/>
        </p:nvSpPr>
        <p:spPr>
          <a:xfrm>
            <a:off x="4136824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73F9FB-7EA7-4886-A552-ED6DAF29C219}"/>
              </a:ext>
            </a:extLst>
          </p:cNvPr>
          <p:cNvSpPr/>
          <p:nvPr/>
        </p:nvSpPr>
        <p:spPr>
          <a:xfrm>
            <a:off x="4968209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60ECD2-DDDA-476D-ACC3-001C62B03BA1}"/>
              </a:ext>
            </a:extLst>
          </p:cNvPr>
          <p:cNvSpPr/>
          <p:nvPr/>
        </p:nvSpPr>
        <p:spPr>
          <a:xfrm>
            <a:off x="6538172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86BA43-8940-4BE0-955D-40030EFB7138}"/>
              </a:ext>
            </a:extLst>
          </p:cNvPr>
          <p:cNvSpPr/>
          <p:nvPr/>
        </p:nvSpPr>
        <p:spPr>
          <a:xfrm>
            <a:off x="785418" y="2465838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D94D43-5C02-4C05-8D5E-3EE0C86B2252}"/>
              </a:ext>
            </a:extLst>
          </p:cNvPr>
          <p:cNvSpPr/>
          <p:nvPr/>
        </p:nvSpPr>
        <p:spPr>
          <a:xfrm>
            <a:off x="693139" y="444039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434DE2B-972F-4A2B-B38A-A06FC9713DE8}"/>
              </a:ext>
            </a:extLst>
          </p:cNvPr>
          <p:cNvSpPr/>
          <p:nvPr/>
        </p:nvSpPr>
        <p:spPr>
          <a:xfrm>
            <a:off x="4531453" y="2404059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AA5628D-7E1A-444B-950F-E6C8BB8AE0A0}"/>
              </a:ext>
            </a:extLst>
          </p:cNvPr>
          <p:cNvSpPr/>
          <p:nvPr/>
        </p:nvSpPr>
        <p:spPr>
          <a:xfrm>
            <a:off x="4400025" y="4396092"/>
            <a:ext cx="484459" cy="3284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B476DC4A-E202-41A1-B4AF-59AAAFBE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60303"/>
              </p:ext>
            </p:extLst>
          </p:nvPr>
        </p:nvGraphicFramePr>
        <p:xfrm>
          <a:off x="8123342" y="224824"/>
          <a:ext cx="3905777" cy="585049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금융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예측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 투자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로그인 페이지“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 정보 상위 글들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글링크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해당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글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게시판의 오늘의 추천 많은 글들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 링크 </a:t>
                      </a:r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해당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글페이지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랭킹 상위권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모의투자 </a:t>
                      </a:r>
                      <a:r>
                        <a:rPr lang="ko-KR" altLang="en-US" sz="1050" dirty="0" err="1"/>
                        <a:t>페이지＂로</a:t>
                      </a:r>
                      <a:r>
                        <a:rPr lang="ko-KR" altLang="en-US" sz="105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 정보들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 링크 클릭 시 해당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글페이지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DDE2D3-DD88-441A-B4C6-8BB364E5BF0F}"/>
              </a:ext>
            </a:extLst>
          </p:cNvPr>
          <p:cNvSpPr/>
          <p:nvPr/>
        </p:nvSpPr>
        <p:spPr>
          <a:xfrm>
            <a:off x="1101051" y="796429"/>
            <a:ext cx="1566648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5F34E-F306-43AD-8167-37BEC6CF1213}"/>
              </a:ext>
            </a:extLst>
          </p:cNvPr>
          <p:cNvSpPr/>
          <p:nvPr/>
        </p:nvSpPr>
        <p:spPr>
          <a:xfrm>
            <a:off x="599811" y="3850547"/>
            <a:ext cx="6955875" cy="32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18814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0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DF51E-BC00-47CE-B6DF-74BBE3DDFC84}"/>
              </a:ext>
            </a:extLst>
          </p:cNvPr>
          <p:cNvSpPr/>
          <p:nvPr/>
        </p:nvSpPr>
        <p:spPr>
          <a:xfrm>
            <a:off x="369115" y="1625366"/>
            <a:ext cx="7558481" cy="432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39904-58FA-4FDD-A5C4-3A05D79F49B2}"/>
              </a:ext>
            </a:extLst>
          </p:cNvPr>
          <p:cNvSpPr/>
          <p:nvPr/>
        </p:nvSpPr>
        <p:spPr>
          <a:xfrm>
            <a:off x="369115" y="1625367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A0E8D-CD89-4FBA-9444-77C74CA06495}"/>
              </a:ext>
            </a:extLst>
          </p:cNvPr>
          <p:cNvSpPr/>
          <p:nvPr/>
        </p:nvSpPr>
        <p:spPr>
          <a:xfrm>
            <a:off x="771787" y="1719743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E9A9-8BCE-45D4-8ECD-5226CD5E97D6}"/>
              </a:ext>
            </a:extLst>
          </p:cNvPr>
          <p:cNvSpPr/>
          <p:nvPr/>
        </p:nvSpPr>
        <p:spPr>
          <a:xfrm>
            <a:off x="3410124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2996C-A5BC-4A93-9DFA-B4F43379EAA6}"/>
              </a:ext>
            </a:extLst>
          </p:cNvPr>
          <p:cNvSpPr/>
          <p:nvPr/>
        </p:nvSpPr>
        <p:spPr>
          <a:xfrm>
            <a:off x="4249022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8E563-BA4B-49CD-8C11-232F9F67178F}"/>
              </a:ext>
            </a:extLst>
          </p:cNvPr>
          <p:cNvSpPr/>
          <p:nvPr/>
        </p:nvSpPr>
        <p:spPr>
          <a:xfrm>
            <a:off x="5096312" y="1716246"/>
            <a:ext cx="86966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C38BD-93F5-4E13-841D-083288EE516B}"/>
              </a:ext>
            </a:extLst>
          </p:cNvPr>
          <p:cNvSpPr/>
          <p:nvPr/>
        </p:nvSpPr>
        <p:spPr>
          <a:xfrm>
            <a:off x="6702804" y="1716248"/>
            <a:ext cx="115768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BF568-487C-40BE-88F0-34786DAAE483}"/>
              </a:ext>
            </a:extLst>
          </p:cNvPr>
          <p:cNvSpPr/>
          <p:nvPr/>
        </p:nvSpPr>
        <p:spPr>
          <a:xfrm>
            <a:off x="1953412" y="2444123"/>
            <a:ext cx="4464165" cy="249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예측 정보 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BDE03-ED56-4736-BCBC-1FDA9D68ECD9}"/>
              </a:ext>
            </a:extLst>
          </p:cNvPr>
          <p:cNvSpPr/>
          <p:nvPr/>
        </p:nvSpPr>
        <p:spPr>
          <a:xfrm>
            <a:off x="2573322" y="1712051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9484A9-0659-4632-B100-C5790E43C224}"/>
              </a:ext>
            </a:extLst>
          </p:cNvPr>
          <p:cNvSpPr/>
          <p:nvPr/>
        </p:nvSpPr>
        <p:spPr>
          <a:xfrm>
            <a:off x="528507" y="148485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36C12B-B0F1-4806-81C1-86CD221702EA}"/>
              </a:ext>
            </a:extLst>
          </p:cNvPr>
          <p:cNvSpPr/>
          <p:nvPr/>
        </p:nvSpPr>
        <p:spPr>
          <a:xfrm>
            <a:off x="2416030" y="156209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48ED14-F48F-4768-99F8-15246393C710}"/>
              </a:ext>
            </a:extLst>
          </p:cNvPr>
          <p:cNvSpPr/>
          <p:nvPr/>
        </p:nvSpPr>
        <p:spPr>
          <a:xfrm>
            <a:off x="3309457" y="1562098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662644-A16F-4C42-99D1-B762EB6FF422}"/>
              </a:ext>
            </a:extLst>
          </p:cNvPr>
          <p:cNvSpPr/>
          <p:nvPr/>
        </p:nvSpPr>
        <p:spPr>
          <a:xfrm>
            <a:off x="4136824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73F9FB-7EA7-4886-A552-ED6DAF29C219}"/>
              </a:ext>
            </a:extLst>
          </p:cNvPr>
          <p:cNvSpPr/>
          <p:nvPr/>
        </p:nvSpPr>
        <p:spPr>
          <a:xfrm>
            <a:off x="4968209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60ECD2-DDDA-476D-ACC3-001C62B03BA1}"/>
              </a:ext>
            </a:extLst>
          </p:cNvPr>
          <p:cNvSpPr/>
          <p:nvPr/>
        </p:nvSpPr>
        <p:spPr>
          <a:xfrm>
            <a:off x="6538172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B476DC4A-E202-41A1-B4AF-59AAAFBE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9409"/>
              </p:ext>
            </p:extLst>
          </p:nvPr>
        </p:nvGraphicFramePr>
        <p:xfrm>
          <a:off x="8123342" y="224824"/>
          <a:ext cx="3905777" cy="590094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금융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예측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 투자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로그인 페이지“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종목이름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 err="1"/>
                        <a:t>어제값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 err="1"/>
                        <a:t>현재값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 err="1"/>
                        <a:t>예측값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종목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버튼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해당 종목이 </a:t>
                      </a:r>
                      <a:r>
                        <a:rPr lang="ko-KR" altLang="en-US" sz="1000" dirty="0" err="1"/>
                        <a:t>맨위로</a:t>
                      </a:r>
                      <a:r>
                        <a:rPr lang="ko-KR" altLang="en-US" sz="1000" dirty="0"/>
                        <a:t> 올라옴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다른 예측정보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DDE2D3-DD88-441A-B4C6-8BB364E5BF0F}"/>
              </a:ext>
            </a:extLst>
          </p:cNvPr>
          <p:cNvSpPr/>
          <p:nvPr/>
        </p:nvSpPr>
        <p:spPr>
          <a:xfrm>
            <a:off x="1101051" y="796429"/>
            <a:ext cx="1566648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 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5F34E-F306-43AD-8167-37BEC6CF1213}"/>
              </a:ext>
            </a:extLst>
          </p:cNvPr>
          <p:cNvSpPr/>
          <p:nvPr/>
        </p:nvSpPr>
        <p:spPr>
          <a:xfrm>
            <a:off x="629345" y="2444123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86BA43-8940-4BE0-955D-40030EFB7138}"/>
              </a:ext>
            </a:extLst>
          </p:cNvPr>
          <p:cNvSpPr/>
          <p:nvPr/>
        </p:nvSpPr>
        <p:spPr>
          <a:xfrm>
            <a:off x="2009858" y="254972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0EC5B8-DCFD-490C-BE9D-36FC55B2E05C}"/>
              </a:ext>
            </a:extLst>
          </p:cNvPr>
          <p:cNvSpPr/>
          <p:nvPr/>
        </p:nvSpPr>
        <p:spPr>
          <a:xfrm>
            <a:off x="3309457" y="5295902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95E565-EEDE-4AC2-B78A-6AEC96BED568}"/>
              </a:ext>
            </a:extLst>
          </p:cNvPr>
          <p:cNvSpPr/>
          <p:nvPr/>
        </p:nvSpPr>
        <p:spPr>
          <a:xfrm>
            <a:off x="3659166" y="5290089"/>
            <a:ext cx="284701" cy="29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3B7F61-6A3C-4DD9-98BC-3500A38741CF}"/>
              </a:ext>
            </a:extLst>
          </p:cNvPr>
          <p:cNvSpPr/>
          <p:nvPr/>
        </p:nvSpPr>
        <p:spPr>
          <a:xfrm>
            <a:off x="4052221" y="5295902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BE7D48-07AF-40E7-8F93-86295D96B6A5}"/>
              </a:ext>
            </a:extLst>
          </p:cNvPr>
          <p:cNvSpPr/>
          <p:nvPr/>
        </p:nvSpPr>
        <p:spPr>
          <a:xfrm>
            <a:off x="4388143" y="5299749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DBEEC5-8C97-4722-B9D5-7F61C1C262DC}"/>
              </a:ext>
            </a:extLst>
          </p:cNvPr>
          <p:cNvSpPr/>
          <p:nvPr/>
        </p:nvSpPr>
        <p:spPr>
          <a:xfrm>
            <a:off x="4737852" y="5308138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EC6AB7-7416-482C-9614-CD434C109842}"/>
              </a:ext>
            </a:extLst>
          </p:cNvPr>
          <p:cNvSpPr/>
          <p:nvPr/>
        </p:nvSpPr>
        <p:spPr>
          <a:xfrm>
            <a:off x="5073774" y="5290089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06F81F5-317C-4ED5-B457-E574FCCD1F88}"/>
              </a:ext>
            </a:extLst>
          </p:cNvPr>
          <p:cNvSpPr/>
          <p:nvPr/>
        </p:nvSpPr>
        <p:spPr>
          <a:xfrm>
            <a:off x="3036471" y="5290089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95B5D4-3511-40DE-A774-0F097101D059}"/>
              </a:ext>
            </a:extLst>
          </p:cNvPr>
          <p:cNvSpPr/>
          <p:nvPr/>
        </p:nvSpPr>
        <p:spPr>
          <a:xfrm>
            <a:off x="6769736" y="2444123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0B08D3-0A2A-4112-8134-81A3DE58D0D8}"/>
              </a:ext>
            </a:extLst>
          </p:cNvPr>
          <p:cNvSpPr/>
          <p:nvPr/>
        </p:nvSpPr>
        <p:spPr>
          <a:xfrm>
            <a:off x="1940815" y="4967990"/>
            <a:ext cx="4464165" cy="26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F078AE-E647-434A-8C46-7F015972B78E}"/>
              </a:ext>
            </a:extLst>
          </p:cNvPr>
          <p:cNvSpPr/>
          <p:nvPr/>
        </p:nvSpPr>
        <p:spPr>
          <a:xfrm>
            <a:off x="1953412" y="4933132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91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85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DF51E-BC00-47CE-B6DF-74BBE3DDFC84}"/>
              </a:ext>
            </a:extLst>
          </p:cNvPr>
          <p:cNvSpPr/>
          <p:nvPr/>
        </p:nvSpPr>
        <p:spPr>
          <a:xfrm>
            <a:off x="369115" y="1625366"/>
            <a:ext cx="7558481" cy="432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39904-58FA-4FDD-A5C4-3A05D79F49B2}"/>
              </a:ext>
            </a:extLst>
          </p:cNvPr>
          <p:cNvSpPr/>
          <p:nvPr/>
        </p:nvSpPr>
        <p:spPr>
          <a:xfrm>
            <a:off x="369115" y="1625367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A0E8D-CD89-4FBA-9444-77C74CA06495}"/>
              </a:ext>
            </a:extLst>
          </p:cNvPr>
          <p:cNvSpPr/>
          <p:nvPr/>
        </p:nvSpPr>
        <p:spPr>
          <a:xfrm>
            <a:off x="771787" y="1719743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E9A9-8BCE-45D4-8ECD-5226CD5E97D6}"/>
              </a:ext>
            </a:extLst>
          </p:cNvPr>
          <p:cNvSpPr/>
          <p:nvPr/>
        </p:nvSpPr>
        <p:spPr>
          <a:xfrm>
            <a:off x="3410124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2996C-A5BC-4A93-9DFA-B4F43379EAA6}"/>
              </a:ext>
            </a:extLst>
          </p:cNvPr>
          <p:cNvSpPr/>
          <p:nvPr/>
        </p:nvSpPr>
        <p:spPr>
          <a:xfrm>
            <a:off x="4249022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8E563-BA4B-49CD-8C11-232F9F67178F}"/>
              </a:ext>
            </a:extLst>
          </p:cNvPr>
          <p:cNvSpPr/>
          <p:nvPr/>
        </p:nvSpPr>
        <p:spPr>
          <a:xfrm>
            <a:off x="5096312" y="1716246"/>
            <a:ext cx="86966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C38BD-93F5-4E13-841D-083288EE516B}"/>
              </a:ext>
            </a:extLst>
          </p:cNvPr>
          <p:cNvSpPr/>
          <p:nvPr/>
        </p:nvSpPr>
        <p:spPr>
          <a:xfrm>
            <a:off x="6702804" y="1716248"/>
            <a:ext cx="115768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BF568-487C-40BE-88F0-34786DAAE483}"/>
              </a:ext>
            </a:extLst>
          </p:cNvPr>
          <p:cNvSpPr/>
          <p:nvPr/>
        </p:nvSpPr>
        <p:spPr>
          <a:xfrm>
            <a:off x="1953412" y="2444123"/>
            <a:ext cx="4464165" cy="245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BDE03-ED56-4736-BCBC-1FDA9D68ECD9}"/>
              </a:ext>
            </a:extLst>
          </p:cNvPr>
          <p:cNvSpPr/>
          <p:nvPr/>
        </p:nvSpPr>
        <p:spPr>
          <a:xfrm>
            <a:off x="2573322" y="1712051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9484A9-0659-4632-B100-C5790E43C224}"/>
              </a:ext>
            </a:extLst>
          </p:cNvPr>
          <p:cNvSpPr/>
          <p:nvPr/>
        </p:nvSpPr>
        <p:spPr>
          <a:xfrm>
            <a:off x="528507" y="148485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36C12B-B0F1-4806-81C1-86CD221702EA}"/>
              </a:ext>
            </a:extLst>
          </p:cNvPr>
          <p:cNvSpPr/>
          <p:nvPr/>
        </p:nvSpPr>
        <p:spPr>
          <a:xfrm>
            <a:off x="2416030" y="156209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48ED14-F48F-4768-99F8-15246393C710}"/>
              </a:ext>
            </a:extLst>
          </p:cNvPr>
          <p:cNvSpPr/>
          <p:nvPr/>
        </p:nvSpPr>
        <p:spPr>
          <a:xfrm>
            <a:off x="3309457" y="1562098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662644-A16F-4C42-99D1-B762EB6FF422}"/>
              </a:ext>
            </a:extLst>
          </p:cNvPr>
          <p:cNvSpPr/>
          <p:nvPr/>
        </p:nvSpPr>
        <p:spPr>
          <a:xfrm>
            <a:off x="4136824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73F9FB-7EA7-4886-A552-ED6DAF29C219}"/>
              </a:ext>
            </a:extLst>
          </p:cNvPr>
          <p:cNvSpPr/>
          <p:nvPr/>
        </p:nvSpPr>
        <p:spPr>
          <a:xfrm>
            <a:off x="4968209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60ECD2-DDDA-476D-ACC3-001C62B03BA1}"/>
              </a:ext>
            </a:extLst>
          </p:cNvPr>
          <p:cNvSpPr/>
          <p:nvPr/>
        </p:nvSpPr>
        <p:spPr>
          <a:xfrm>
            <a:off x="6538172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B476DC4A-E202-41A1-B4AF-59AAAFBE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43309"/>
              </p:ext>
            </p:extLst>
          </p:nvPr>
        </p:nvGraphicFramePr>
        <p:xfrm>
          <a:off x="8123342" y="224824"/>
          <a:ext cx="3905777" cy="642199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금융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예측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 투자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로그인 페이지“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글 링크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제목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작성자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작성시간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추천개수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해당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글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추천 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다른 추천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일반 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다른 일반 게시판 글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 작성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글 작성 </a:t>
                      </a:r>
                      <a:r>
                        <a:rPr lang="ko-KR" altLang="en-US" sz="1050" dirty="0" err="1"/>
                        <a:t>페이지＂로</a:t>
                      </a:r>
                      <a:r>
                        <a:rPr lang="ko-KR" altLang="en-US" sz="105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검색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제목을 기준으로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2741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DDE2D3-DD88-441A-B4C6-8BB364E5BF0F}"/>
              </a:ext>
            </a:extLst>
          </p:cNvPr>
          <p:cNvSpPr/>
          <p:nvPr/>
        </p:nvSpPr>
        <p:spPr>
          <a:xfrm>
            <a:off x="1101050" y="796429"/>
            <a:ext cx="3972724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홈페이지</a:t>
            </a:r>
            <a:r>
              <a:rPr lang="en-US" altLang="ko-KR" dirty="0"/>
              <a:t>(</a:t>
            </a:r>
            <a:r>
              <a:rPr lang="ko-KR" altLang="en-US" dirty="0"/>
              <a:t>일반게시판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5F34E-F306-43AD-8167-37BEC6CF1213}"/>
              </a:ext>
            </a:extLst>
          </p:cNvPr>
          <p:cNvSpPr/>
          <p:nvPr/>
        </p:nvSpPr>
        <p:spPr>
          <a:xfrm>
            <a:off x="629345" y="2444123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86BA43-8940-4BE0-955D-40030EFB7138}"/>
              </a:ext>
            </a:extLst>
          </p:cNvPr>
          <p:cNvSpPr/>
          <p:nvPr/>
        </p:nvSpPr>
        <p:spPr>
          <a:xfrm>
            <a:off x="2009858" y="254972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0EC5B8-DCFD-490C-BE9D-36FC55B2E05C}"/>
              </a:ext>
            </a:extLst>
          </p:cNvPr>
          <p:cNvSpPr/>
          <p:nvPr/>
        </p:nvSpPr>
        <p:spPr>
          <a:xfrm>
            <a:off x="3309457" y="5295902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95E565-EEDE-4AC2-B78A-6AEC96BED568}"/>
              </a:ext>
            </a:extLst>
          </p:cNvPr>
          <p:cNvSpPr/>
          <p:nvPr/>
        </p:nvSpPr>
        <p:spPr>
          <a:xfrm>
            <a:off x="3659166" y="5290089"/>
            <a:ext cx="284701" cy="29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3B7F61-6A3C-4DD9-98BC-3500A38741CF}"/>
              </a:ext>
            </a:extLst>
          </p:cNvPr>
          <p:cNvSpPr/>
          <p:nvPr/>
        </p:nvSpPr>
        <p:spPr>
          <a:xfrm>
            <a:off x="4052221" y="5295902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BE7D48-07AF-40E7-8F93-86295D96B6A5}"/>
              </a:ext>
            </a:extLst>
          </p:cNvPr>
          <p:cNvSpPr/>
          <p:nvPr/>
        </p:nvSpPr>
        <p:spPr>
          <a:xfrm>
            <a:off x="4388143" y="5299749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DBEEC5-8C97-4722-B9D5-7F61C1C262DC}"/>
              </a:ext>
            </a:extLst>
          </p:cNvPr>
          <p:cNvSpPr/>
          <p:nvPr/>
        </p:nvSpPr>
        <p:spPr>
          <a:xfrm>
            <a:off x="4737852" y="5308138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EC6AB7-7416-482C-9614-CD434C109842}"/>
              </a:ext>
            </a:extLst>
          </p:cNvPr>
          <p:cNvSpPr/>
          <p:nvPr/>
        </p:nvSpPr>
        <p:spPr>
          <a:xfrm>
            <a:off x="5073774" y="5290089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06F81F5-317C-4ED5-B457-E574FCCD1F88}"/>
              </a:ext>
            </a:extLst>
          </p:cNvPr>
          <p:cNvSpPr/>
          <p:nvPr/>
        </p:nvSpPr>
        <p:spPr>
          <a:xfrm>
            <a:off x="3036471" y="5290089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15F685-AD77-4F07-8137-9ABEBC07E6D6}"/>
              </a:ext>
            </a:extLst>
          </p:cNvPr>
          <p:cNvSpPr/>
          <p:nvPr/>
        </p:nvSpPr>
        <p:spPr>
          <a:xfrm>
            <a:off x="5706805" y="5262301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6F475D-0BCD-4260-BFDE-5CCBE20BC5ED}"/>
              </a:ext>
            </a:extLst>
          </p:cNvPr>
          <p:cNvSpPr/>
          <p:nvPr/>
        </p:nvSpPr>
        <p:spPr>
          <a:xfrm>
            <a:off x="1965904" y="5238444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EDAFA0-BAD6-43DF-A8B9-26AB25749A05}"/>
              </a:ext>
            </a:extLst>
          </p:cNvPr>
          <p:cNvSpPr/>
          <p:nvPr/>
        </p:nvSpPr>
        <p:spPr>
          <a:xfrm>
            <a:off x="6752363" y="2371817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DEE66A1-5A5B-4113-B707-1A6052A4FA40}"/>
              </a:ext>
            </a:extLst>
          </p:cNvPr>
          <p:cNvSpPr/>
          <p:nvPr/>
        </p:nvSpPr>
        <p:spPr>
          <a:xfrm>
            <a:off x="1767878" y="5208408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35FCFFE-EA98-422E-9C73-BAB136DECFAE}"/>
              </a:ext>
            </a:extLst>
          </p:cNvPr>
          <p:cNvSpPr/>
          <p:nvPr/>
        </p:nvSpPr>
        <p:spPr>
          <a:xfrm>
            <a:off x="5466830" y="5179702"/>
            <a:ext cx="425052" cy="352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2F9068-4863-4C37-9660-EEA7D0431FD6}"/>
              </a:ext>
            </a:extLst>
          </p:cNvPr>
          <p:cNvSpPr/>
          <p:nvPr/>
        </p:nvSpPr>
        <p:spPr>
          <a:xfrm>
            <a:off x="1940815" y="4942823"/>
            <a:ext cx="4464165" cy="26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C59C7B6-6BE3-48EF-B1A0-288851C73465}"/>
              </a:ext>
            </a:extLst>
          </p:cNvPr>
          <p:cNvSpPr/>
          <p:nvPr/>
        </p:nvSpPr>
        <p:spPr>
          <a:xfrm>
            <a:off x="1901328" y="4792674"/>
            <a:ext cx="478516" cy="363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109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DF51E-BC00-47CE-B6DF-74BBE3DDFC84}"/>
              </a:ext>
            </a:extLst>
          </p:cNvPr>
          <p:cNvSpPr/>
          <p:nvPr/>
        </p:nvSpPr>
        <p:spPr>
          <a:xfrm>
            <a:off x="369115" y="1625366"/>
            <a:ext cx="7558481" cy="432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39904-58FA-4FDD-A5C4-3A05D79F49B2}"/>
              </a:ext>
            </a:extLst>
          </p:cNvPr>
          <p:cNvSpPr/>
          <p:nvPr/>
        </p:nvSpPr>
        <p:spPr>
          <a:xfrm>
            <a:off x="369115" y="1625367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A0E8D-CD89-4FBA-9444-77C74CA06495}"/>
              </a:ext>
            </a:extLst>
          </p:cNvPr>
          <p:cNvSpPr/>
          <p:nvPr/>
        </p:nvSpPr>
        <p:spPr>
          <a:xfrm>
            <a:off x="771787" y="1719743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E9A9-8BCE-45D4-8ECD-5226CD5E97D6}"/>
              </a:ext>
            </a:extLst>
          </p:cNvPr>
          <p:cNvSpPr/>
          <p:nvPr/>
        </p:nvSpPr>
        <p:spPr>
          <a:xfrm>
            <a:off x="3410124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2996C-A5BC-4A93-9DFA-B4F43379EAA6}"/>
              </a:ext>
            </a:extLst>
          </p:cNvPr>
          <p:cNvSpPr/>
          <p:nvPr/>
        </p:nvSpPr>
        <p:spPr>
          <a:xfrm>
            <a:off x="4249022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8E563-BA4B-49CD-8C11-232F9F67178F}"/>
              </a:ext>
            </a:extLst>
          </p:cNvPr>
          <p:cNvSpPr/>
          <p:nvPr/>
        </p:nvSpPr>
        <p:spPr>
          <a:xfrm>
            <a:off x="5096312" y="1716246"/>
            <a:ext cx="86966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C38BD-93F5-4E13-841D-083288EE516B}"/>
              </a:ext>
            </a:extLst>
          </p:cNvPr>
          <p:cNvSpPr/>
          <p:nvPr/>
        </p:nvSpPr>
        <p:spPr>
          <a:xfrm>
            <a:off x="6702804" y="1716248"/>
            <a:ext cx="115768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BF568-487C-40BE-88F0-34786DAAE483}"/>
              </a:ext>
            </a:extLst>
          </p:cNvPr>
          <p:cNvSpPr/>
          <p:nvPr/>
        </p:nvSpPr>
        <p:spPr>
          <a:xfrm>
            <a:off x="1953412" y="2444123"/>
            <a:ext cx="4464165" cy="24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BDE03-ED56-4736-BCBC-1FDA9D68ECD9}"/>
              </a:ext>
            </a:extLst>
          </p:cNvPr>
          <p:cNvSpPr/>
          <p:nvPr/>
        </p:nvSpPr>
        <p:spPr>
          <a:xfrm>
            <a:off x="2573322" y="1712051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9484A9-0659-4632-B100-C5790E43C224}"/>
              </a:ext>
            </a:extLst>
          </p:cNvPr>
          <p:cNvSpPr/>
          <p:nvPr/>
        </p:nvSpPr>
        <p:spPr>
          <a:xfrm>
            <a:off x="528507" y="148485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36C12B-B0F1-4806-81C1-86CD221702EA}"/>
              </a:ext>
            </a:extLst>
          </p:cNvPr>
          <p:cNvSpPr/>
          <p:nvPr/>
        </p:nvSpPr>
        <p:spPr>
          <a:xfrm>
            <a:off x="2416030" y="156209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48ED14-F48F-4768-99F8-15246393C710}"/>
              </a:ext>
            </a:extLst>
          </p:cNvPr>
          <p:cNvSpPr/>
          <p:nvPr/>
        </p:nvSpPr>
        <p:spPr>
          <a:xfrm>
            <a:off x="3309457" y="1562098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662644-A16F-4C42-99D1-B762EB6FF422}"/>
              </a:ext>
            </a:extLst>
          </p:cNvPr>
          <p:cNvSpPr/>
          <p:nvPr/>
        </p:nvSpPr>
        <p:spPr>
          <a:xfrm>
            <a:off x="4136824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73F9FB-7EA7-4886-A552-ED6DAF29C219}"/>
              </a:ext>
            </a:extLst>
          </p:cNvPr>
          <p:cNvSpPr/>
          <p:nvPr/>
        </p:nvSpPr>
        <p:spPr>
          <a:xfrm>
            <a:off x="4968209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60ECD2-DDDA-476D-ACC3-001C62B03BA1}"/>
              </a:ext>
            </a:extLst>
          </p:cNvPr>
          <p:cNvSpPr/>
          <p:nvPr/>
        </p:nvSpPr>
        <p:spPr>
          <a:xfrm>
            <a:off x="6538172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B476DC4A-E202-41A1-B4AF-59AAAFBE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21636"/>
              </p:ext>
            </p:extLst>
          </p:nvPr>
        </p:nvGraphicFramePr>
        <p:xfrm>
          <a:off x="8123342" y="224824"/>
          <a:ext cx="3905777" cy="642199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금융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예측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 투자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로그인 페이지“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글 링크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제목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작성자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작성시간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추천개수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 </a:t>
                      </a:r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해당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글 </a:t>
                      </a:r>
                      <a:r>
                        <a:rPr lang="ko-KR" altLang="en-US" sz="1050" dirty="0" err="1"/>
                        <a:t>페이지＂로</a:t>
                      </a:r>
                      <a:r>
                        <a:rPr lang="ko-KR" altLang="en-US" sz="105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전체 게시판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추천 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다른  추천 게시판정보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 작성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글 작성 </a:t>
                      </a:r>
                      <a:r>
                        <a:rPr lang="ko-KR" altLang="en-US" sz="1050" dirty="0" err="1"/>
                        <a:t>페이지＂로</a:t>
                      </a:r>
                      <a:r>
                        <a:rPr lang="ko-KR" altLang="en-US" sz="105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검색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제목을 기준으로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5361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DDE2D3-DD88-441A-B4C6-8BB364E5BF0F}"/>
              </a:ext>
            </a:extLst>
          </p:cNvPr>
          <p:cNvSpPr/>
          <p:nvPr/>
        </p:nvSpPr>
        <p:spPr>
          <a:xfrm>
            <a:off x="1101050" y="796429"/>
            <a:ext cx="2309073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5F34E-F306-43AD-8167-37BEC6CF1213}"/>
              </a:ext>
            </a:extLst>
          </p:cNvPr>
          <p:cNvSpPr/>
          <p:nvPr/>
        </p:nvSpPr>
        <p:spPr>
          <a:xfrm>
            <a:off x="629345" y="2444123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86BA43-8940-4BE0-955D-40030EFB7138}"/>
              </a:ext>
            </a:extLst>
          </p:cNvPr>
          <p:cNvSpPr/>
          <p:nvPr/>
        </p:nvSpPr>
        <p:spPr>
          <a:xfrm>
            <a:off x="2009858" y="254972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0EC5B8-DCFD-490C-BE9D-36FC55B2E05C}"/>
              </a:ext>
            </a:extLst>
          </p:cNvPr>
          <p:cNvSpPr/>
          <p:nvPr/>
        </p:nvSpPr>
        <p:spPr>
          <a:xfrm>
            <a:off x="3309457" y="5295902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95E565-EEDE-4AC2-B78A-6AEC96BED568}"/>
              </a:ext>
            </a:extLst>
          </p:cNvPr>
          <p:cNvSpPr/>
          <p:nvPr/>
        </p:nvSpPr>
        <p:spPr>
          <a:xfrm>
            <a:off x="3659166" y="5290089"/>
            <a:ext cx="284701" cy="29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3B7F61-6A3C-4DD9-98BC-3500A38741CF}"/>
              </a:ext>
            </a:extLst>
          </p:cNvPr>
          <p:cNvSpPr/>
          <p:nvPr/>
        </p:nvSpPr>
        <p:spPr>
          <a:xfrm>
            <a:off x="4052221" y="5295902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BE7D48-07AF-40E7-8F93-86295D96B6A5}"/>
              </a:ext>
            </a:extLst>
          </p:cNvPr>
          <p:cNvSpPr/>
          <p:nvPr/>
        </p:nvSpPr>
        <p:spPr>
          <a:xfrm>
            <a:off x="4388143" y="5299749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DBEEC5-8C97-4722-B9D5-7F61C1C262DC}"/>
              </a:ext>
            </a:extLst>
          </p:cNvPr>
          <p:cNvSpPr/>
          <p:nvPr/>
        </p:nvSpPr>
        <p:spPr>
          <a:xfrm>
            <a:off x="4737852" y="5308138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EC6AB7-7416-482C-9614-CD434C109842}"/>
              </a:ext>
            </a:extLst>
          </p:cNvPr>
          <p:cNvSpPr/>
          <p:nvPr/>
        </p:nvSpPr>
        <p:spPr>
          <a:xfrm>
            <a:off x="5073774" y="5290089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06F81F5-317C-4ED5-B457-E574FCCD1F88}"/>
              </a:ext>
            </a:extLst>
          </p:cNvPr>
          <p:cNvSpPr/>
          <p:nvPr/>
        </p:nvSpPr>
        <p:spPr>
          <a:xfrm>
            <a:off x="3036471" y="5290089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15F685-AD77-4F07-8137-9ABEBC07E6D6}"/>
              </a:ext>
            </a:extLst>
          </p:cNvPr>
          <p:cNvSpPr/>
          <p:nvPr/>
        </p:nvSpPr>
        <p:spPr>
          <a:xfrm>
            <a:off x="5706805" y="5262301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6F475D-0BCD-4260-BFDE-5CCBE20BC5ED}"/>
              </a:ext>
            </a:extLst>
          </p:cNvPr>
          <p:cNvSpPr/>
          <p:nvPr/>
        </p:nvSpPr>
        <p:spPr>
          <a:xfrm>
            <a:off x="1965904" y="5238444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EDAFA0-BAD6-43DF-A8B9-26AB25749A05}"/>
              </a:ext>
            </a:extLst>
          </p:cNvPr>
          <p:cNvSpPr/>
          <p:nvPr/>
        </p:nvSpPr>
        <p:spPr>
          <a:xfrm>
            <a:off x="6752363" y="2371817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DEE66A1-5A5B-4113-B707-1A6052A4FA40}"/>
              </a:ext>
            </a:extLst>
          </p:cNvPr>
          <p:cNvSpPr/>
          <p:nvPr/>
        </p:nvSpPr>
        <p:spPr>
          <a:xfrm>
            <a:off x="1767878" y="5208408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35FCFFE-EA98-422E-9C73-BAB136DECFAE}"/>
              </a:ext>
            </a:extLst>
          </p:cNvPr>
          <p:cNvSpPr/>
          <p:nvPr/>
        </p:nvSpPr>
        <p:spPr>
          <a:xfrm>
            <a:off x="5466830" y="5179702"/>
            <a:ext cx="425052" cy="352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EB2411-B067-491C-8E9C-C4318F8D91FE}"/>
              </a:ext>
            </a:extLst>
          </p:cNvPr>
          <p:cNvSpPr/>
          <p:nvPr/>
        </p:nvSpPr>
        <p:spPr>
          <a:xfrm>
            <a:off x="1940815" y="4934434"/>
            <a:ext cx="4464165" cy="26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2F34971-CE36-4123-A9B2-706722738DDF}"/>
              </a:ext>
            </a:extLst>
          </p:cNvPr>
          <p:cNvSpPr/>
          <p:nvPr/>
        </p:nvSpPr>
        <p:spPr>
          <a:xfrm>
            <a:off x="1880083" y="4820152"/>
            <a:ext cx="478516" cy="363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627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DF51E-BC00-47CE-B6DF-74BBE3DDFC84}"/>
              </a:ext>
            </a:extLst>
          </p:cNvPr>
          <p:cNvSpPr/>
          <p:nvPr/>
        </p:nvSpPr>
        <p:spPr>
          <a:xfrm>
            <a:off x="436221" y="727745"/>
            <a:ext cx="7558481" cy="5398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39904-58FA-4FDD-A5C4-3A05D79F49B2}"/>
              </a:ext>
            </a:extLst>
          </p:cNvPr>
          <p:cNvSpPr/>
          <p:nvPr/>
        </p:nvSpPr>
        <p:spPr>
          <a:xfrm>
            <a:off x="436221" y="727745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A0E8D-CD89-4FBA-9444-77C74CA06495}"/>
              </a:ext>
            </a:extLst>
          </p:cNvPr>
          <p:cNvSpPr/>
          <p:nvPr/>
        </p:nvSpPr>
        <p:spPr>
          <a:xfrm>
            <a:off x="838893" y="822121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E9A9-8BCE-45D4-8ECD-5226CD5E97D6}"/>
              </a:ext>
            </a:extLst>
          </p:cNvPr>
          <p:cNvSpPr/>
          <p:nvPr/>
        </p:nvSpPr>
        <p:spPr>
          <a:xfrm>
            <a:off x="3477230" y="818625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2996C-A5BC-4A93-9DFA-B4F43379EAA6}"/>
              </a:ext>
            </a:extLst>
          </p:cNvPr>
          <p:cNvSpPr/>
          <p:nvPr/>
        </p:nvSpPr>
        <p:spPr>
          <a:xfrm>
            <a:off x="4316128" y="818625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8E563-BA4B-49CD-8C11-232F9F67178F}"/>
              </a:ext>
            </a:extLst>
          </p:cNvPr>
          <p:cNvSpPr/>
          <p:nvPr/>
        </p:nvSpPr>
        <p:spPr>
          <a:xfrm>
            <a:off x="5163418" y="818624"/>
            <a:ext cx="86966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C38BD-93F5-4E13-841D-083288EE516B}"/>
              </a:ext>
            </a:extLst>
          </p:cNvPr>
          <p:cNvSpPr/>
          <p:nvPr/>
        </p:nvSpPr>
        <p:spPr>
          <a:xfrm>
            <a:off x="6769910" y="818626"/>
            <a:ext cx="115768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BF568-487C-40BE-88F0-34786DAAE483}"/>
              </a:ext>
            </a:extLst>
          </p:cNvPr>
          <p:cNvSpPr/>
          <p:nvPr/>
        </p:nvSpPr>
        <p:spPr>
          <a:xfrm>
            <a:off x="2020518" y="1546501"/>
            <a:ext cx="4464165" cy="188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BDE03-ED56-4736-BCBC-1FDA9D68ECD9}"/>
              </a:ext>
            </a:extLst>
          </p:cNvPr>
          <p:cNvSpPr/>
          <p:nvPr/>
        </p:nvSpPr>
        <p:spPr>
          <a:xfrm>
            <a:off x="2640428" y="814429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9484A9-0659-4632-B100-C5790E43C224}"/>
              </a:ext>
            </a:extLst>
          </p:cNvPr>
          <p:cNvSpPr/>
          <p:nvPr/>
        </p:nvSpPr>
        <p:spPr>
          <a:xfrm>
            <a:off x="595613" y="587229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36C12B-B0F1-4806-81C1-86CD221702EA}"/>
              </a:ext>
            </a:extLst>
          </p:cNvPr>
          <p:cNvSpPr/>
          <p:nvPr/>
        </p:nvSpPr>
        <p:spPr>
          <a:xfrm>
            <a:off x="2483136" y="664475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48ED14-F48F-4768-99F8-15246393C710}"/>
              </a:ext>
            </a:extLst>
          </p:cNvPr>
          <p:cNvSpPr/>
          <p:nvPr/>
        </p:nvSpPr>
        <p:spPr>
          <a:xfrm>
            <a:off x="3376563" y="66447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662644-A16F-4C42-99D1-B762EB6FF422}"/>
              </a:ext>
            </a:extLst>
          </p:cNvPr>
          <p:cNvSpPr/>
          <p:nvPr/>
        </p:nvSpPr>
        <p:spPr>
          <a:xfrm>
            <a:off x="4203930" y="66447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73F9FB-7EA7-4886-A552-ED6DAF29C219}"/>
              </a:ext>
            </a:extLst>
          </p:cNvPr>
          <p:cNvSpPr/>
          <p:nvPr/>
        </p:nvSpPr>
        <p:spPr>
          <a:xfrm>
            <a:off x="5035315" y="66447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60ECD2-DDDA-476D-ACC3-001C62B03BA1}"/>
              </a:ext>
            </a:extLst>
          </p:cNvPr>
          <p:cNvSpPr/>
          <p:nvPr/>
        </p:nvSpPr>
        <p:spPr>
          <a:xfrm>
            <a:off x="6605278" y="66447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B476DC4A-E202-41A1-B4AF-59AAAFBE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65964"/>
              </p:ext>
            </p:extLst>
          </p:nvPr>
        </p:nvGraphicFramePr>
        <p:xfrm>
          <a:off x="8123342" y="224824"/>
          <a:ext cx="3905777" cy="585049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금융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예측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 투자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로그인 페이지“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 제목 및 내용</a:t>
                      </a:r>
                      <a:endParaRPr lang="en-US" altLang="ko-KR" sz="1050" dirty="0"/>
                    </a:p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추천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글의 추천 올라감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반대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글의 반대 올라감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DDE2D3-DD88-441A-B4C6-8BB364E5BF0F}"/>
              </a:ext>
            </a:extLst>
          </p:cNvPr>
          <p:cNvSpPr/>
          <p:nvPr/>
        </p:nvSpPr>
        <p:spPr>
          <a:xfrm>
            <a:off x="436221" y="224824"/>
            <a:ext cx="2309073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글 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5F34E-F306-43AD-8167-37BEC6CF1213}"/>
              </a:ext>
            </a:extLst>
          </p:cNvPr>
          <p:cNvSpPr/>
          <p:nvPr/>
        </p:nvSpPr>
        <p:spPr>
          <a:xfrm>
            <a:off x="696451" y="1546501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86BA43-8940-4BE0-955D-40030EFB7138}"/>
              </a:ext>
            </a:extLst>
          </p:cNvPr>
          <p:cNvSpPr/>
          <p:nvPr/>
        </p:nvSpPr>
        <p:spPr>
          <a:xfrm>
            <a:off x="2076964" y="1652105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6F475D-0BCD-4260-BFDE-5CCBE20BC5ED}"/>
              </a:ext>
            </a:extLst>
          </p:cNvPr>
          <p:cNvSpPr/>
          <p:nvPr/>
        </p:nvSpPr>
        <p:spPr>
          <a:xfrm>
            <a:off x="2054421" y="4103674"/>
            <a:ext cx="4430261" cy="179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댓글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EDAFA0-BAD6-43DF-A8B9-26AB25749A05}"/>
              </a:ext>
            </a:extLst>
          </p:cNvPr>
          <p:cNvSpPr/>
          <p:nvPr/>
        </p:nvSpPr>
        <p:spPr>
          <a:xfrm>
            <a:off x="6819469" y="1474195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923598-5460-49AA-BE63-F31E2773B573}"/>
              </a:ext>
            </a:extLst>
          </p:cNvPr>
          <p:cNvSpPr/>
          <p:nvPr/>
        </p:nvSpPr>
        <p:spPr>
          <a:xfrm>
            <a:off x="3365878" y="3678218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AA814-02A6-40B3-BF37-DEED8B7D1AD9}"/>
              </a:ext>
            </a:extLst>
          </p:cNvPr>
          <p:cNvSpPr/>
          <p:nvPr/>
        </p:nvSpPr>
        <p:spPr>
          <a:xfrm>
            <a:off x="4398625" y="3663250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반대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DEE66A1-5A5B-4113-B707-1A6052A4FA40}"/>
              </a:ext>
            </a:extLst>
          </p:cNvPr>
          <p:cNvSpPr/>
          <p:nvPr/>
        </p:nvSpPr>
        <p:spPr>
          <a:xfrm>
            <a:off x="3196713" y="352559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06F81F5-317C-4ED5-B457-E574FCCD1F88}"/>
              </a:ext>
            </a:extLst>
          </p:cNvPr>
          <p:cNvSpPr/>
          <p:nvPr/>
        </p:nvSpPr>
        <p:spPr>
          <a:xfrm>
            <a:off x="4203930" y="351644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494C21-8710-4ED9-B843-AD4D44A5EFDD}"/>
              </a:ext>
            </a:extLst>
          </p:cNvPr>
          <p:cNvSpPr/>
          <p:nvPr/>
        </p:nvSpPr>
        <p:spPr>
          <a:xfrm>
            <a:off x="1960235" y="4076652"/>
            <a:ext cx="698029" cy="581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5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65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DF51E-BC00-47CE-B6DF-74BBE3DDFC84}"/>
              </a:ext>
            </a:extLst>
          </p:cNvPr>
          <p:cNvSpPr/>
          <p:nvPr/>
        </p:nvSpPr>
        <p:spPr>
          <a:xfrm>
            <a:off x="436221" y="727745"/>
            <a:ext cx="7558481" cy="5398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39904-58FA-4FDD-A5C4-3A05D79F49B2}"/>
              </a:ext>
            </a:extLst>
          </p:cNvPr>
          <p:cNvSpPr/>
          <p:nvPr/>
        </p:nvSpPr>
        <p:spPr>
          <a:xfrm>
            <a:off x="436221" y="727745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A0E8D-CD89-4FBA-9444-77C74CA06495}"/>
              </a:ext>
            </a:extLst>
          </p:cNvPr>
          <p:cNvSpPr/>
          <p:nvPr/>
        </p:nvSpPr>
        <p:spPr>
          <a:xfrm>
            <a:off x="838893" y="822121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E9A9-8BCE-45D4-8ECD-5226CD5E97D6}"/>
              </a:ext>
            </a:extLst>
          </p:cNvPr>
          <p:cNvSpPr/>
          <p:nvPr/>
        </p:nvSpPr>
        <p:spPr>
          <a:xfrm>
            <a:off x="3477230" y="818625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2996C-A5BC-4A93-9DFA-B4F43379EAA6}"/>
              </a:ext>
            </a:extLst>
          </p:cNvPr>
          <p:cNvSpPr/>
          <p:nvPr/>
        </p:nvSpPr>
        <p:spPr>
          <a:xfrm>
            <a:off x="4316128" y="818625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8E563-BA4B-49CD-8C11-232F9F67178F}"/>
              </a:ext>
            </a:extLst>
          </p:cNvPr>
          <p:cNvSpPr/>
          <p:nvPr/>
        </p:nvSpPr>
        <p:spPr>
          <a:xfrm>
            <a:off x="5163418" y="818624"/>
            <a:ext cx="86966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C38BD-93F5-4E13-841D-083288EE516B}"/>
              </a:ext>
            </a:extLst>
          </p:cNvPr>
          <p:cNvSpPr/>
          <p:nvPr/>
        </p:nvSpPr>
        <p:spPr>
          <a:xfrm>
            <a:off x="6769910" y="818626"/>
            <a:ext cx="115768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BF568-487C-40BE-88F0-34786DAAE483}"/>
              </a:ext>
            </a:extLst>
          </p:cNvPr>
          <p:cNvSpPr/>
          <p:nvPr/>
        </p:nvSpPr>
        <p:spPr>
          <a:xfrm>
            <a:off x="2020518" y="1546501"/>
            <a:ext cx="4464165" cy="188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BDE03-ED56-4736-BCBC-1FDA9D68ECD9}"/>
              </a:ext>
            </a:extLst>
          </p:cNvPr>
          <p:cNvSpPr/>
          <p:nvPr/>
        </p:nvSpPr>
        <p:spPr>
          <a:xfrm>
            <a:off x="2640428" y="814429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9484A9-0659-4632-B100-C5790E43C224}"/>
              </a:ext>
            </a:extLst>
          </p:cNvPr>
          <p:cNvSpPr/>
          <p:nvPr/>
        </p:nvSpPr>
        <p:spPr>
          <a:xfrm>
            <a:off x="595613" y="587229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36C12B-B0F1-4806-81C1-86CD221702EA}"/>
              </a:ext>
            </a:extLst>
          </p:cNvPr>
          <p:cNvSpPr/>
          <p:nvPr/>
        </p:nvSpPr>
        <p:spPr>
          <a:xfrm>
            <a:off x="2483136" y="664475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48ED14-F48F-4768-99F8-15246393C710}"/>
              </a:ext>
            </a:extLst>
          </p:cNvPr>
          <p:cNvSpPr/>
          <p:nvPr/>
        </p:nvSpPr>
        <p:spPr>
          <a:xfrm>
            <a:off x="3376563" y="66447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662644-A16F-4C42-99D1-B762EB6FF422}"/>
              </a:ext>
            </a:extLst>
          </p:cNvPr>
          <p:cNvSpPr/>
          <p:nvPr/>
        </p:nvSpPr>
        <p:spPr>
          <a:xfrm>
            <a:off x="4203930" y="66447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73F9FB-7EA7-4886-A552-ED6DAF29C219}"/>
              </a:ext>
            </a:extLst>
          </p:cNvPr>
          <p:cNvSpPr/>
          <p:nvPr/>
        </p:nvSpPr>
        <p:spPr>
          <a:xfrm>
            <a:off x="5035315" y="66447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60ECD2-DDDA-476D-ACC3-001C62B03BA1}"/>
              </a:ext>
            </a:extLst>
          </p:cNvPr>
          <p:cNvSpPr/>
          <p:nvPr/>
        </p:nvSpPr>
        <p:spPr>
          <a:xfrm>
            <a:off x="6605278" y="66447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B476DC4A-E202-41A1-B4AF-59AAAFBE2B54}"/>
              </a:ext>
            </a:extLst>
          </p:cNvPr>
          <p:cNvGraphicFramePr>
            <a:graphicFrameLocks noGrp="1"/>
          </p:cNvGraphicFramePr>
          <p:nvPr/>
        </p:nvGraphicFramePr>
        <p:xfrm>
          <a:off x="8123342" y="224824"/>
          <a:ext cx="3905777" cy="585049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금융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예측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 투자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로그인 페이지“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 제목 및 내용</a:t>
                      </a:r>
                      <a:endParaRPr lang="en-US" altLang="ko-KR" sz="1050" dirty="0"/>
                    </a:p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추천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글의 추천 올라감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반대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글의 반대 올라감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DDE2D3-DD88-441A-B4C6-8BB364E5BF0F}"/>
              </a:ext>
            </a:extLst>
          </p:cNvPr>
          <p:cNvSpPr/>
          <p:nvPr/>
        </p:nvSpPr>
        <p:spPr>
          <a:xfrm>
            <a:off x="436221" y="224824"/>
            <a:ext cx="2309073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모의투자 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5F34E-F306-43AD-8167-37BEC6CF1213}"/>
              </a:ext>
            </a:extLst>
          </p:cNvPr>
          <p:cNvSpPr/>
          <p:nvPr/>
        </p:nvSpPr>
        <p:spPr>
          <a:xfrm>
            <a:off x="696451" y="1546501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86BA43-8940-4BE0-955D-40030EFB7138}"/>
              </a:ext>
            </a:extLst>
          </p:cNvPr>
          <p:cNvSpPr/>
          <p:nvPr/>
        </p:nvSpPr>
        <p:spPr>
          <a:xfrm>
            <a:off x="2076964" y="1652105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6F475D-0BCD-4260-BFDE-5CCBE20BC5ED}"/>
              </a:ext>
            </a:extLst>
          </p:cNvPr>
          <p:cNvSpPr/>
          <p:nvPr/>
        </p:nvSpPr>
        <p:spPr>
          <a:xfrm>
            <a:off x="2054421" y="4103674"/>
            <a:ext cx="4430261" cy="1792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댓글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EDAFA0-BAD6-43DF-A8B9-26AB25749A05}"/>
              </a:ext>
            </a:extLst>
          </p:cNvPr>
          <p:cNvSpPr/>
          <p:nvPr/>
        </p:nvSpPr>
        <p:spPr>
          <a:xfrm>
            <a:off x="6819469" y="1474195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923598-5460-49AA-BE63-F31E2773B573}"/>
              </a:ext>
            </a:extLst>
          </p:cNvPr>
          <p:cNvSpPr/>
          <p:nvPr/>
        </p:nvSpPr>
        <p:spPr>
          <a:xfrm>
            <a:off x="3365878" y="3678218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AA814-02A6-40B3-BF37-DEED8B7D1AD9}"/>
              </a:ext>
            </a:extLst>
          </p:cNvPr>
          <p:cNvSpPr/>
          <p:nvPr/>
        </p:nvSpPr>
        <p:spPr>
          <a:xfrm>
            <a:off x="4398625" y="3663250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반대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DEE66A1-5A5B-4113-B707-1A6052A4FA40}"/>
              </a:ext>
            </a:extLst>
          </p:cNvPr>
          <p:cNvSpPr/>
          <p:nvPr/>
        </p:nvSpPr>
        <p:spPr>
          <a:xfrm>
            <a:off x="3196713" y="352559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06F81F5-317C-4ED5-B457-E574FCCD1F88}"/>
              </a:ext>
            </a:extLst>
          </p:cNvPr>
          <p:cNvSpPr/>
          <p:nvPr/>
        </p:nvSpPr>
        <p:spPr>
          <a:xfrm>
            <a:off x="4203930" y="351644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494C21-8710-4ED9-B843-AD4D44A5EFDD}"/>
              </a:ext>
            </a:extLst>
          </p:cNvPr>
          <p:cNvSpPr/>
          <p:nvPr/>
        </p:nvSpPr>
        <p:spPr>
          <a:xfrm>
            <a:off x="1960235" y="4076652"/>
            <a:ext cx="698029" cy="581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6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34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3AA3BC-7BE3-4CEF-A022-4E8842525AFA}"/>
              </a:ext>
            </a:extLst>
          </p:cNvPr>
          <p:cNvSpPr/>
          <p:nvPr/>
        </p:nvSpPr>
        <p:spPr>
          <a:xfrm>
            <a:off x="369115" y="1625366"/>
            <a:ext cx="7558481" cy="432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7">
            <a:extLst>
              <a:ext uri="{FF2B5EF4-FFF2-40B4-BE49-F238E27FC236}">
                <a16:creationId xmlns:a16="http://schemas.microsoft.com/office/drawing/2014/main" id="{1140505B-F860-4DFB-A9CA-1336173AB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0164"/>
              </p:ext>
            </p:extLst>
          </p:nvPr>
        </p:nvGraphicFramePr>
        <p:xfrm>
          <a:off x="8123342" y="224824"/>
          <a:ext cx="3905777" cy="590094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아이디 입력 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 </a:t>
                      </a:r>
                      <a:r>
                        <a:rPr lang="ko-KR" altLang="en-US" sz="1050" dirty="0" err="1"/>
                        <a:t>클릭시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해당 아이디로 </a:t>
                      </a:r>
                      <a:r>
                        <a:rPr lang="en-US" altLang="ko-KR" sz="1050" dirty="0"/>
                        <a:t>DB </a:t>
                      </a:r>
                      <a:r>
                        <a:rPr lang="ko-KR" altLang="en-US" sz="1050" dirty="0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비밀번호 입력 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 </a:t>
                      </a:r>
                      <a:r>
                        <a:rPr lang="ko-KR" altLang="en-US" sz="1050" dirty="0" err="1"/>
                        <a:t>클릭시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해당 비밀번호로 </a:t>
                      </a:r>
                      <a:r>
                        <a:rPr lang="en-US" altLang="ko-KR" sz="1050" dirty="0"/>
                        <a:t>DB </a:t>
                      </a:r>
                      <a:r>
                        <a:rPr lang="ko-KR" altLang="en-US" sz="1050" dirty="0"/>
                        <a:t>조회</a:t>
                      </a:r>
                    </a:p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DB</a:t>
                      </a:r>
                      <a:r>
                        <a:rPr lang="ko-KR" altLang="en-US" sz="1050" dirty="0"/>
                        <a:t>에 데이터 대조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회원가입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회원가입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아이디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 err="1"/>
                        <a:t>비밀번호찾기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회원정보 찾기 </a:t>
                      </a:r>
                      <a:r>
                        <a:rPr lang="ko-KR" altLang="en-US" sz="1050" dirty="0" err="1"/>
                        <a:t>페이지＂로</a:t>
                      </a:r>
                      <a:r>
                        <a:rPr lang="ko-KR" altLang="en-US" sz="105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EC1AE8C-93F4-4683-9098-D4B31F478B3E}"/>
              </a:ext>
            </a:extLst>
          </p:cNvPr>
          <p:cNvSpPr/>
          <p:nvPr/>
        </p:nvSpPr>
        <p:spPr>
          <a:xfrm>
            <a:off x="369115" y="1625367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807E1C-4187-41EC-8DF6-B72633956A1C}"/>
              </a:ext>
            </a:extLst>
          </p:cNvPr>
          <p:cNvSpPr/>
          <p:nvPr/>
        </p:nvSpPr>
        <p:spPr>
          <a:xfrm>
            <a:off x="771787" y="1719743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78ADFD-08A6-4E45-B34A-10EDAB4B9982}"/>
              </a:ext>
            </a:extLst>
          </p:cNvPr>
          <p:cNvSpPr/>
          <p:nvPr/>
        </p:nvSpPr>
        <p:spPr>
          <a:xfrm>
            <a:off x="528507" y="148485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B6D57A-F625-4041-8C14-CD2E5C160263}"/>
              </a:ext>
            </a:extLst>
          </p:cNvPr>
          <p:cNvSpPr/>
          <p:nvPr/>
        </p:nvSpPr>
        <p:spPr>
          <a:xfrm>
            <a:off x="1101051" y="796429"/>
            <a:ext cx="180154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 페이지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804E53-1C24-4672-8544-4C15DF443177}"/>
              </a:ext>
            </a:extLst>
          </p:cNvPr>
          <p:cNvSpPr/>
          <p:nvPr/>
        </p:nvSpPr>
        <p:spPr>
          <a:xfrm>
            <a:off x="2055303" y="2869036"/>
            <a:ext cx="269810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728346-29F3-4DE3-8690-79DB0924A658}"/>
              </a:ext>
            </a:extLst>
          </p:cNvPr>
          <p:cNvSpPr/>
          <p:nvPr/>
        </p:nvSpPr>
        <p:spPr>
          <a:xfrm>
            <a:off x="2055302" y="3504146"/>
            <a:ext cx="269810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1A5FF8-127A-4FFB-B221-9F799401B91A}"/>
              </a:ext>
            </a:extLst>
          </p:cNvPr>
          <p:cNvSpPr/>
          <p:nvPr/>
        </p:nvSpPr>
        <p:spPr>
          <a:xfrm>
            <a:off x="2055301" y="3997354"/>
            <a:ext cx="269810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618B43-609A-4B75-8979-FF6192BA94BE}"/>
              </a:ext>
            </a:extLst>
          </p:cNvPr>
          <p:cNvSpPr/>
          <p:nvPr/>
        </p:nvSpPr>
        <p:spPr>
          <a:xfrm>
            <a:off x="2055300" y="4484625"/>
            <a:ext cx="125415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C7F148-B700-450D-8264-0DDFCF2E6B1C}"/>
              </a:ext>
            </a:extLst>
          </p:cNvPr>
          <p:cNvSpPr/>
          <p:nvPr/>
        </p:nvSpPr>
        <p:spPr>
          <a:xfrm>
            <a:off x="3499251" y="4484625"/>
            <a:ext cx="125415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516BC7-5237-4FE2-8635-A4A0726F4B23}"/>
              </a:ext>
            </a:extLst>
          </p:cNvPr>
          <p:cNvSpPr/>
          <p:nvPr/>
        </p:nvSpPr>
        <p:spPr>
          <a:xfrm>
            <a:off x="4968209" y="2866937"/>
            <a:ext cx="1801707" cy="202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9A0D5D-8C70-421A-9215-CF5830D1EF3B}"/>
              </a:ext>
            </a:extLst>
          </p:cNvPr>
          <p:cNvSpPr/>
          <p:nvPr/>
        </p:nvSpPr>
        <p:spPr>
          <a:xfrm>
            <a:off x="3404354" y="4427643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148D32-3C97-469A-ABEA-F801241A6644}"/>
              </a:ext>
            </a:extLst>
          </p:cNvPr>
          <p:cNvSpPr/>
          <p:nvPr/>
        </p:nvSpPr>
        <p:spPr>
          <a:xfrm>
            <a:off x="1890668" y="4455263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709C24-2A95-4011-A784-AE46EFFB7ED8}"/>
              </a:ext>
            </a:extLst>
          </p:cNvPr>
          <p:cNvSpPr/>
          <p:nvPr/>
        </p:nvSpPr>
        <p:spPr>
          <a:xfrm>
            <a:off x="1894509" y="392551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047BE-4201-4B79-A728-C23BEC00D16C}"/>
              </a:ext>
            </a:extLst>
          </p:cNvPr>
          <p:cNvSpPr/>
          <p:nvPr/>
        </p:nvSpPr>
        <p:spPr>
          <a:xfrm>
            <a:off x="1917947" y="342725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EF7B52-D6CE-4477-A554-BA94C3B8A746}"/>
              </a:ext>
            </a:extLst>
          </p:cNvPr>
          <p:cNvSpPr/>
          <p:nvPr/>
        </p:nvSpPr>
        <p:spPr>
          <a:xfrm>
            <a:off x="1903777" y="281205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65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3AA3BC-7BE3-4CEF-A022-4E8842525AFA}"/>
              </a:ext>
            </a:extLst>
          </p:cNvPr>
          <p:cNvSpPr/>
          <p:nvPr/>
        </p:nvSpPr>
        <p:spPr>
          <a:xfrm>
            <a:off x="369115" y="1625366"/>
            <a:ext cx="7558481" cy="432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7">
            <a:extLst>
              <a:ext uri="{FF2B5EF4-FFF2-40B4-BE49-F238E27FC236}">
                <a16:creationId xmlns:a16="http://schemas.microsoft.com/office/drawing/2014/main" id="{1140505B-F860-4DFB-A9CA-1336173ABF7B}"/>
              </a:ext>
            </a:extLst>
          </p:cNvPr>
          <p:cNvGraphicFramePr>
            <a:graphicFrameLocks noGrp="1"/>
          </p:cNvGraphicFramePr>
          <p:nvPr/>
        </p:nvGraphicFramePr>
        <p:xfrm>
          <a:off x="8123342" y="224824"/>
          <a:ext cx="3905777" cy="590094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아이디 입력 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 </a:t>
                      </a:r>
                      <a:r>
                        <a:rPr lang="ko-KR" altLang="en-US" sz="1050" dirty="0" err="1"/>
                        <a:t>클릭시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해당 아이디로 </a:t>
                      </a:r>
                      <a:r>
                        <a:rPr lang="en-US" altLang="ko-KR" sz="1050" dirty="0"/>
                        <a:t>DB </a:t>
                      </a:r>
                      <a:r>
                        <a:rPr lang="ko-KR" altLang="en-US" sz="1050" dirty="0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비밀번호 입력 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 </a:t>
                      </a:r>
                      <a:r>
                        <a:rPr lang="ko-KR" altLang="en-US" sz="1050" dirty="0" err="1"/>
                        <a:t>클릭시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해당 비밀번호로 </a:t>
                      </a:r>
                      <a:r>
                        <a:rPr lang="en-US" altLang="ko-KR" sz="1050" dirty="0"/>
                        <a:t>DB </a:t>
                      </a:r>
                      <a:r>
                        <a:rPr lang="ko-KR" altLang="en-US" sz="1050" dirty="0"/>
                        <a:t>조회</a:t>
                      </a:r>
                    </a:p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DB</a:t>
                      </a:r>
                      <a:r>
                        <a:rPr lang="ko-KR" altLang="en-US" sz="1050" dirty="0"/>
                        <a:t>에 데이터 대조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회원가입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회원가입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아이디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 err="1"/>
                        <a:t>비밀번호찾기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회원정보 찾기 </a:t>
                      </a:r>
                      <a:r>
                        <a:rPr lang="ko-KR" altLang="en-US" sz="1050" dirty="0" err="1"/>
                        <a:t>페이지＂로</a:t>
                      </a:r>
                      <a:r>
                        <a:rPr lang="ko-KR" altLang="en-US" sz="1050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EC1AE8C-93F4-4683-9098-D4B31F478B3E}"/>
              </a:ext>
            </a:extLst>
          </p:cNvPr>
          <p:cNvSpPr/>
          <p:nvPr/>
        </p:nvSpPr>
        <p:spPr>
          <a:xfrm>
            <a:off x="369115" y="1625367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807E1C-4187-41EC-8DF6-B72633956A1C}"/>
              </a:ext>
            </a:extLst>
          </p:cNvPr>
          <p:cNvSpPr/>
          <p:nvPr/>
        </p:nvSpPr>
        <p:spPr>
          <a:xfrm>
            <a:off x="771787" y="1719743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78ADFD-08A6-4E45-B34A-10EDAB4B9982}"/>
              </a:ext>
            </a:extLst>
          </p:cNvPr>
          <p:cNvSpPr/>
          <p:nvPr/>
        </p:nvSpPr>
        <p:spPr>
          <a:xfrm>
            <a:off x="528507" y="148485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B6D57A-F625-4041-8C14-CD2E5C160263}"/>
              </a:ext>
            </a:extLst>
          </p:cNvPr>
          <p:cNvSpPr/>
          <p:nvPr/>
        </p:nvSpPr>
        <p:spPr>
          <a:xfrm>
            <a:off x="1101051" y="796429"/>
            <a:ext cx="180154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 페이지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804E53-1C24-4672-8544-4C15DF443177}"/>
              </a:ext>
            </a:extLst>
          </p:cNvPr>
          <p:cNvSpPr/>
          <p:nvPr/>
        </p:nvSpPr>
        <p:spPr>
          <a:xfrm>
            <a:off x="2055303" y="2869036"/>
            <a:ext cx="269810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728346-29F3-4DE3-8690-79DB0924A658}"/>
              </a:ext>
            </a:extLst>
          </p:cNvPr>
          <p:cNvSpPr/>
          <p:nvPr/>
        </p:nvSpPr>
        <p:spPr>
          <a:xfrm>
            <a:off x="2055302" y="3504146"/>
            <a:ext cx="269810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1A5FF8-127A-4FFB-B221-9F799401B91A}"/>
              </a:ext>
            </a:extLst>
          </p:cNvPr>
          <p:cNvSpPr/>
          <p:nvPr/>
        </p:nvSpPr>
        <p:spPr>
          <a:xfrm>
            <a:off x="2055301" y="3997354"/>
            <a:ext cx="269810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618B43-609A-4B75-8979-FF6192BA94BE}"/>
              </a:ext>
            </a:extLst>
          </p:cNvPr>
          <p:cNvSpPr/>
          <p:nvPr/>
        </p:nvSpPr>
        <p:spPr>
          <a:xfrm>
            <a:off x="2055300" y="4484625"/>
            <a:ext cx="125415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C7F148-B700-450D-8264-0DDFCF2E6B1C}"/>
              </a:ext>
            </a:extLst>
          </p:cNvPr>
          <p:cNvSpPr/>
          <p:nvPr/>
        </p:nvSpPr>
        <p:spPr>
          <a:xfrm>
            <a:off x="3499251" y="4484625"/>
            <a:ext cx="1254157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516BC7-5237-4FE2-8635-A4A0726F4B23}"/>
              </a:ext>
            </a:extLst>
          </p:cNvPr>
          <p:cNvSpPr/>
          <p:nvPr/>
        </p:nvSpPr>
        <p:spPr>
          <a:xfrm>
            <a:off x="4968209" y="2866937"/>
            <a:ext cx="1801707" cy="202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9A0D5D-8C70-421A-9215-CF5830D1EF3B}"/>
              </a:ext>
            </a:extLst>
          </p:cNvPr>
          <p:cNvSpPr/>
          <p:nvPr/>
        </p:nvSpPr>
        <p:spPr>
          <a:xfrm>
            <a:off x="3404354" y="4427643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148D32-3C97-469A-ABEA-F801241A6644}"/>
              </a:ext>
            </a:extLst>
          </p:cNvPr>
          <p:cNvSpPr/>
          <p:nvPr/>
        </p:nvSpPr>
        <p:spPr>
          <a:xfrm>
            <a:off x="1890668" y="4455263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709C24-2A95-4011-A784-AE46EFFB7ED8}"/>
              </a:ext>
            </a:extLst>
          </p:cNvPr>
          <p:cNvSpPr/>
          <p:nvPr/>
        </p:nvSpPr>
        <p:spPr>
          <a:xfrm>
            <a:off x="1894509" y="392551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047BE-4201-4B79-A728-C23BEC00D16C}"/>
              </a:ext>
            </a:extLst>
          </p:cNvPr>
          <p:cNvSpPr/>
          <p:nvPr/>
        </p:nvSpPr>
        <p:spPr>
          <a:xfrm>
            <a:off x="1917947" y="342725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EF7B52-D6CE-4477-A554-BA94C3B8A746}"/>
              </a:ext>
            </a:extLst>
          </p:cNvPr>
          <p:cNvSpPr/>
          <p:nvPr/>
        </p:nvSpPr>
        <p:spPr>
          <a:xfrm>
            <a:off x="1903777" y="2812054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2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25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DF51E-BC00-47CE-B6DF-74BBE3DDFC84}"/>
              </a:ext>
            </a:extLst>
          </p:cNvPr>
          <p:cNvSpPr/>
          <p:nvPr/>
        </p:nvSpPr>
        <p:spPr>
          <a:xfrm>
            <a:off x="369115" y="1625366"/>
            <a:ext cx="7558481" cy="432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39904-58FA-4FDD-A5C4-3A05D79F49B2}"/>
              </a:ext>
            </a:extLst>
          </p:cNvPr>
          <p:cNvSpPr/>
          <p:nvPr/>
        </p:nvSpPr>
        <p:spPr>
          <a:xfrm>
            <a:off x="369115" y="1625367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A0E8D-CD89-4FBA-9444-77C74CA06495}"/>
              </a:ext>
            </a:extLst>
          </p:cNvPr>
          <p:cNvSpPr/>
          <p:nvPr/>
        </p:nvSpPr>
        <p:spPr>
          <a:xfrm>
            <a:off x="771787" y="1719743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E9A9-8BCE-45D4-8ECD-5226CD5E97D6}"/>
              </a:ext>
            </a:extLst>
          </p:cNvPr>
          <p:cNvSpPr/>
          <p:nvPr/>
        </p:nvSpPr>
        <p:spPr>
          <a:xfrm>
            <a:off x="3410124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2996C-A5BC-4A93-9DFA-B4F43379EAA6}"/>
              </a:ext>
            </a:extLst>
          </p:cNvPr>
          <p:cNvSpPr/>
          <p:nvPr/>
        </p:nvSpPr>
        <p:spPr>
          <a:xfrm>
            <a:off x="4249022" y="1716247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8E563-BA4B-49CD-8C11-232F9F67178F}"/>
              </a:ext>
            </a:extLst>
          </p:cNvPr>
          <p:cNvSpPr/>
          <p:nvPr/>
        </p:nvSpPr>
        <p:spPr>
          <a:xfrm>
            <a:off x="5096312" y="1716246"/>
            <a:ext cx="86966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C38BD-93F5-4E13-841D-083288EE516B}"/>
              </a:ext>
            </a:extLst>
          </p:cNvPr>
          <p:cNvSpPr/>
          <p:nvPr/>
        </p:nvSpPr>
        <p:spPr>
          <a:xfrm>
            <a:off x="6702804" y="1716248"/>
            <a:ext cx="115768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BF568-487C-40BE-88F0-34786DAAE483}"/>
              </a:ext>
            </a:extLst>
          </p:cNvPr>
          <p:cNvSpPr/>
          <p:nvPr/>
        </p:nvSpPr>
        <p:spPr>
          <a:xfrm>
            <a:off x="1953412" y="2444123"/>
            <a:ext cx="4464165" cy="249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 정보 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BDE03-ED56-4736-BCBC-1FDA9D68ECD9}"/>
              </a:ext>
            </a:extLst>
          </p:cNvPr>
          <p:cNvSpPr/>
          <p:nvPr/>
        </p:nvSpPr>
        <p:spPr>
          <a:xfrm>
            <a:off x="2573322" y="1712051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9484A9-0659-4632-B100-C5790E43C224}"/>
              </a:ext>
            </a:extLst>
          </p:cNvPr>
          <p:cNvSpPr/>
          <p:nvPr/>
        </p:nvSpPr>
        <p:spPr>
          <a:xfrm>
            <a:off x="528507" y="1484851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36C12B-B0F1-4806-81C1-86CD221702EA}"/>
              </a:ext>
            </a:extLst>
          </p:cNvPr>
          <p:cNvSpPr/>
          <p:nvPr/>
        </p:nvSpPr>
        <p:spPr>
          <a:xfrm>
            <a:off x="2416030" y="156209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48ED14-F48F-4768-99F8-15246393C710}"/>
              </a:ext>
            </a:extLst>
          </p:cNvPr>
          <p:cNvSpPr/>
          <p:nvPr/>
        </p:nvSpPr>
        <p:spPr>
          <a:xfrm>
            <a:off x="3309457" y="1562098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662644-A16F-4C42-99D1-B762EB6FF422}"/>
              </a:ext>
            </a:extLst>
          </p:cNvPr>
          <p:cNvSpPr/>
          <p:nvPr/>
        </p:nvSpPr>
        <p:spPr>
          <a:xfrm>
            <a:off x="4136824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73F9FB-7EA7-4886-A552-ED6DAF29C219}"/>
              </a:ext>
            </a:extLst>
          </p:cNvPr>
          <p:cNvSpPr/>
          <p:nvPr/>
        </p:nvSpPr>
        <p:spPr>
          <a:xfrm>
            <a:off x="4968209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60ECD2-DDDA-476D-ACC3-001C62B03BA1}"/>
              </a:ext>
            </a:extLst>
          </p:cNvPr>
          <p:cNvSpPr/>
          <p:nvPr/>
        </p:nvSpPr>
        <p:spPr>
          <a:xfrm>
            <a:off x="6538172" y="156209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B476DC4A-E202-41A1-B4AF-59AAAFBE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05774"/>
              </p:ext>
            </p:extLst>
          </p:nvPr>
        </p:nvGraphicFramePr>
        <p:xfrm>
          <a:off x="8123342" y="224824"/>
          <a:ext cx="3905777" cy="585049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금융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예측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 투자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로그인 페이지“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 관련 정보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칼럼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칼럼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버튼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해당 종목이 </a:t>
                      </a:r>
                      <a:r>
                        <a:rPr lang="ko-KR" altLang="en-US" sz="1000" dirty="0" err="1"/>
                        <a:t>맨위로</a:t>
                      </a:r>
                      <a:r>
                        <a:rPr lang="ko-KR" altLang="en-US" sz="1000" dirty="0"/>
                        <a:t> 올라옴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다른 금융정보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DDE2D3-DD88-441A-B4C6-8BB364E5BF0F}"/>
              </a:ext>
            </a:extLst>
          </p:cNvPr>
          <p:cNvSpPr/>
          <p:nvPr/>
        </p:nvSpPr>
        <p:spPr>
          <a:xfrm>
            <a:off x="1101051" y="796429"/>
            <a:ext cx="1566648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 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5F34E-F306-43AD-8167-37BEC6CF1213}"/>
              </a:ext>
            </a:extLst>
          </p:cNvPr>
          <p:cNvSpPr/>
          <p:nvPr/>
        </p:nvSpPr>
        <p:spPr>
          <a:xfrm>
            <a:off x="629345" y="2444123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86BA43-8940-4BE0-955D-40030EFB7138}"/>
              </a:ext>
            </a:extLst>
          </p:cNvPr>
          <p:cNvSpPr/>
          <p:nvPr/>
        </p:nvSpPr>
        <p:spPr>
          <a:xfrm>
            <a:off x="2009858" y="254972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0EC5B8-DCFD-490C-BE9D-36FC55B2E05C}"/>
              </a:ext>
            </a:extLst>
          </p:cNvPr>
          <p:cNvSpPr/>
          <p:nvPr/>
        </p:nvSpPr>
        <p:spPr>
          <a:xfrm>
            <a:off x="3309457" y="5295902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95E565-EEDE-4AC2-B78A-6AEC96BED568}"/>
              </a:ext>
            </a:extLst>
          </p:cNvPr>
          <p:cNvSpPr/>
          <p:nvPr/>
        </p:nvSpPr>
        <p:spPr>
          <a:xfrm>
            <a:off x="3659166" y="5290089"/>
            <a:ext cx="284701" cy="29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3B7F61-6A3C-4DD9-98BC-3500A38741CF}"/>
              </a:ext>
            </a:extLst>
          </p:cNvPr>
          <p:cNvSpPr/>
          <p:nvPr/>
        </p:nvSpPr>
        <p:spPr>
          <a:xfrm>
            <a:off x="4052221" y="5295902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BE7D48-07AF-40E7-8F93-86295D96B6A5}"/>
              </a:ext>
            </a:extLst>
          </p:cNvPr>
          <p:cNvSpPr/>
          <p:nvPr/>
        </p:nvSpPr>
        <p:spPr>
          <a:xfrm>
            <a:off x="4388143" y="5299749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DBEEC5-8C97-4722-B9D5-7F61C1C262DC}"/>
              </a:ext>
            </a:extLst>
          </p:cNvPr>
          <p:cNvSpPr/>
          <p:nvPr/>
        </p:nvSpPr>
        <p:spPr>
          <a:xfrm>
            <a:off x="4737852" y="5308138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EC6AB7-7416-482C-9614-CD434C109842}"/>
              </a:ext>
            </a:extLst>
          </p:cNvPr>
          <p:cNvSpPr/>
          <p:nvPr/>
        </p:nvSpPr>
        <p:spPr>
          <a:xfrm>
            <a:off x="5073774" y="5290089"/>
            <a:ext cx="24135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06F81F5-317C-4ED5-B457-E574FCCD1F88}"/>
              </a:ext>
            </a:extLst>
          </p:cNvPr>
          <p:cNvSpPr/>
          <p:nvPr/>
        </p:nvSpPr>
        <p:spPr>
          <a:xfrm>
            <a:off x="3036471" y="5290089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95B5D4-3511-40DE-A774-0F097101D059}"/>
              </a:ext>
            </a:extLst>
          </p:cNvPr>
          <p:cNvSpPr/>
          <p:nvPr/>
        </p:nvSpPr>
        <p:spPr>
          <a:xfrm>
            <a:off x="6769736" y="2444123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0B08D3-0A2A-4112-8134-81A3DE58D0D8}"/>
              </a:ext>
            </a:extLst>
          </p:cNvPr>
          <p:cNvSpPr/>
          <p:nvPr/>
        </p:nvSpPr>
        <p:spPr>
          <a:xfrm>
            <a:off x="1940815" y="4967990"/>
            <a:ext cx="4464165" cy="26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F078AE-E647-434A-8C46-7F015972B78E}"/>
              </a:ext>
            </a:extLst>
          </p:cNvPr>
          <p:cNvSpPr/>
          <p:nvPr/>
        </p:nvSpPr>
        <p:spPr>
          <a:xfrm>
            <a:off x="1953412" y="4933132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19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DF51E-BC00-47CE-B6DF-74BBE3DDFC84}"/>
              </a:ext>
            </a:extLst>
          </p:cNvPr>
          <p:cNvSpPr/>
          <p:nvPr/>
        </p:nvSpPr>
        <p:spPr>
          <a:xfrm>
            <a:off x="369109" y="1390476"/>
            <a:ext cx="7558481" cy="432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39904-58FA-4FDD-A5C4-3A05D79F49B2}"/>
              </a:ext>
            </a:extLst>
          </p:cNvPr>
          <p:cNvSpPr/>
          <p:nvPr/>
        </p:nvSpPr>
        <p:spPr>
          <a:xfrm>
            <a:off x="369109" y="1390476"/>
            <a:ext cx="7558481" cy="52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A0E8D-CD89-4FBA-9444-77C74CA06495}"/>
              </a:ext>
            </a:extLst>
          </p:cNvPr>
          <p:cNvSpPr/>
          <p:nvPr/>
        </p:nvSpPr>
        <p:spPr>
          <a:xfrm>
            <a:off x="771781" y="1484852"/>
            <a:ext cx="128351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주커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E9A9-8BCE-45D4-8ECD-5226CD5E97D6}"/>
              </a:ext>
            </a:extLst>
          </p:cNvPr>
          <p:cNvSpPr/>
          <p:nvPr/>
        </p:nvSpPr>
        <p:spPr>
          <a:xfrm>
            <a:off x="3410118" y="1481356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22996C-A5BC-4A93-9DFA-B4F43379EAA6}"/>
              </a:ext>
            </a:extLst>
          </p:cNvPr>
          <p:cNvSpPr/>
          <p:nvPr/>
        </p:nvSpPr>
        <p:spPr>
          <a:xfrm>
            <a:off x="4249016" y="1481356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8E563-BA4B-49CD-8C11-232F9F67178F}"/>
              </a:ext>
            </a:extLst>
          </p:cNvPr>
          <p:cNvSpPr/>
          <p:nvPr/>
        </p:nvSpPr>
        <p:spPr>
          <a:xfrm>
            <a:off x="5096306" y="1481355"/>
            <a:ext cx="86966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C38BD-93F5-4E13-841D-083288EE516B}"/>
              </a:ext>
            </a:extLst>
          </p:cNvPr>
          <p:cNvSpPr/>
          <p:nvPr/>
        </p:nvSpPr>
        <p:spPr>
          <a:xfrm>
            <a:off x="6702798" y="1481357"/>
            <a:ext cx="1157680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BF568-487C-40BE-88F0-34786DAAE483}"/>
              </a:ext>
            </a:extLst>
          </p:cNvPr>
          <p:cNvSpPr/>
          <p:nvPr/>
        </p:nvSpPr>
        <p:spPr>
          <a:xfrm>
            <a:off x="1953406" y="2209232"/>
            <a:ext cx="4464165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BDE03-ED56-4736-BCBC-1FDA9D68ECD9}"/>
              </a:ext>
            </a:extLst>
          </p:cNvPr>
          <p:cNvSpPr/>
          <p:nvPr/>
        </p:nvSpPr>
        <p:spPr>
          <a:xfrm>
            <a:off x="2573316" y="1477160"/>
            <a:ext cx="738231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9484A9-0659-4632-B100-C5790E43C224}"/>
              </a:ext>
            </a:extLst>
          </p:cNvPr>
          <p:cNvSpPr/>
          <p:nvPr/>
        </p:nvSpPr>
        <p:spPr>
          <a:xfrm>
            <a:off x="528501" y="1249960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36C12B-B0F1-4806-81C1-86CD221702EA}"/>
              </a:ext>
            </a:extLst>
          </p:cNvPr>
          <p:cNvSpPr/>
          <p:nvPr/>
        </p:nvSpPr>
        <p:spPr>
          <a:xfrm>
            <a:off x="2416024" y="132720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48ED14-F48F-4768-99F8-15246393C710}"/>
              </a:ext>
            </a:extLst>
          </p:cNvPr>
          <p:cNvSpPr/>
          <p:nvPr/>
        </p:nvSpPr>
        <p:spPr>
          <a:xfrm>
            <a:off x="3309451" y="1327207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662644-A16F-4C42-99D1-B762EB6FF422}"/>
              </a:ext>
            </a:extLst>
          </p:cNvPr>
          <p:cNvSpPr/>
          <p:nvPr/>
        </p:nvSpPr>
        <p:spPr>
          <a:xfrm>
            <a:off x="4136818" y="1327205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73F9FB-7EA7-4886-A552-ED6DAF29C219}"/>
              </a:ext>
            </a:extLst>
          </p:cNvPr>
          <p:cNvSpPr/>
          <p:nvPr/>
        </p:nvSpPr>
        <p:spPr>
          <a:xfrm>
            <a:off x="4968203" y="1327205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60ECD2-DDDA-476D-ACC3-001C62B03BA1}"/>
              </a:ext>
            </a:extLst>
          </p:cNvPr>
          <p:cNvSpPr/>
          <p:nvPr/>
        </p:nvSpPr>
        <p:spPr>
          <a:xfrm>
            <a:off x="6538166" y="1327205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B476DC4A-E202-41A1-B4AF-59AAAFBE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2063"/>
              </p:ext>
            </p:extLst>
          </p:nvPr>
        </p:nvGraphicFramePr>
        <p:xfrm>
          <a:off x="8123342" y="224824"/>
          <a:ext cx="3905777" cy="585049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6378">
                  <a:extLst>
                    <a:ext uri="{9D8B030D-6E8A-4147-A177-3AD203B41FA5}">
                      <a16:colId xmlns:a16="http://schemas.microsoft.com/office/drawing/2014/main" val="1708196925"/>
                    </a:ext>
                  </a:extLst>
                </a:gridCol>
                <a:gridCol w="1725350">
                  <a:extLst>
                    <a:ext uri="{9D8B030D-6E8A-4147-A177-3AD203B41FA5}">
                      <a16:colId xmlns:a16="http://schemas.microsoft.com/office/drawing/2014/main" val="4049744531"/>
                    </a:ext>
                  </a:extLst>
                </a:gridCol>
                <a:gridCol w="1744049">
                  <a:extLst>
                    <a:ext uri="{9D8B030D-6E8A-4147-A177-3AD203B41FA5}">
                      <a16:colId xmlns:a16="http://schemas.microsoft.com/office/drawing/2014/main" val="1261795969"/>
                    </a:ext>
                  </a:extLst>
                </a:gridCol>
              </a:tblGrid>
              <a:tr h="6057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4761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 이름과 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메인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5323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금융정보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금융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43495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예측정보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예측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6789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모의 투자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모의 투자 정보 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638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게시판 홈페이지</a:t>
                      </a:r>
                      <a:r>
                        <a:rPr lang="en-US" altLang="ko-KR" sz="1050" dirty="0"/>
                        <a:t>”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86038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“</a:t>
                      </a:r>
                      <a:r>
                        <a:rPr lang="ko-KR" altLang="en-US" sz="1050" dirty="0"/>
                        <a:t>로그인 페이지“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0669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 제목 및 내용</a:t>
                      </a:r>
                      <a:endParaRPr lang="en-US" altLang="ko-KR" sz="1050" dirty="0"/>
                    </a:p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57724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2357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07416"/>
                  </a:ext>
                </a:extLst>
              </a:tr>
              <a:tr h="521041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567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DDE2D3-DD88-441A-B4C6-8BB364E5BF0F}"/>
              </a:ext>
            </a:extLst>
          </p:cNvPr>
          <p:cNvSpPr/>
          <p:nvPr/>
        </p:nvSpPr>
        <p:spPr>
          <a:xfrm>
            <a:off x="369109" y="887555"/>
            <a:ext cx="2309073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 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5F34E-F306-43AD-8167-37BEC6CF1213}"/>
              </a:ext>
            </a:extLst>
          </p:cNvPr>
          <p:cNvSpPr/>
          <p:nvPr/>
        </p:nvSpPr>
        <p:spPr>
          <a:xfrm>
            <a:off x="629339" y="2209232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86BA43-8940-4BE0-955D-40030EFB7138}"/>
              </a:ext>
            </a:extLst>
          </p:cNvPr>
          <p:cNvSpPr/>
          <p:nvPr/>
        </p:nvSpPr>
        <p:spPr>
          <a:xfrm>
            <a:off x="2009852" y="2314836"/>
            <a:ext cx="329264" cy="2936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EDAFA0-BAD6-43DF-A8B9-26AB25749A05}"/>
              </a:ext>
            </a:extLst>
          </p:cNvPr>
          <p:cNvSpPr/>
          <p:nvPr/>
        </p:nvSpPr>
        <p:spPr>
          <a:xfrm>
            <a:off x="6752357" y="2136926"/>
            <a:ext cx="943411" cy="31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76062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1267</Words>
  <Application>Microsoft Office PowerPoint</Application>
  <PresentationFormat>와이드스크린</PresentationFormat>
  <Paragraphs>530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경중</dc:creator>
  <cp:lastModifiedBy>김 경중</cp:lastModifiedBy>
  <cp:revision>22</cp:revision>
  <dcterms:created xsi:type="dcterms:W3CDTF">2020-05-21T10:26:32Z</dcterms:created>
  <dcterms:modified xsi:type="dcterms:W3CDTF">2020-05-22T09:49:40Z</dcterms:modified>
</cp:coreProperties>
</file>