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BE10-C0A0-48A4-B7D6-8A6B6A3A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AD2ED-ACE5-40C3-BC6B-481FE3E1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D03D5-9809-4136-AAB1-F522ECB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38DB2-4D92-42DD-B357-8D54E231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46AF8-F265-4B4F-B54A-9B4BE51E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2423D-F398-4D0B-A204-36D82E3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1E44C-E873-4DD8-9871-CC5412C0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50903-68B8-4E2B-ACAB-02648B90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19556-BF45-41F3-B661-1D84A83B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EF74A-4EB8-4AA2-A21A-6BBBF157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B3E2D6-790C-466B-A426-FCC8137E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5C2A-F0EA-4635-8391-5C6445D1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AE623-9407-484D-B18E-61C602F6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9449-ECA3-4DDC-A846-E7E7E714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2704-C670-48A7-8F84-C0F30A3C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5C630-0B0D-49DC-9BBC-633F9AF0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C3C00-7380-454F-8135-69DBF4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C854-BF16-4B53-A7BC-38221324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276FB-81AE-452C-A024-876EE2B0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96CC6-EC5F-4C1F-B611-3F837010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74A8-373F-4C19-8CED-4240345D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45DBA-E66E-496E-B218-3310ABE8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C4120-3AFB-4395-B28E-0D9ADA8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54800-C155-422E-9C8D-B8516F5F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13FDC-4577-4DF2-9039-EBC8B982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9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9C6BC-F48C-4D55-961E-4E18070E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8EA1-4FD9-4A21-AC79-D6C95F0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BA4B7-945A-467A-9EBD-D1E287C8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80E97-BD18-41AF-9B97-165F8EED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E8F6-4ACF-48E9-BE71-98E63F12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DAFF1-A270-4149-9001-DF6AF38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1FE9-94BF-4323-B4E0-C41C0F7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034DD-420E-4A54-9E9D-0EAACFA19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2B886-3743-4EE3-BC3E-18BF795D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59878-3A81-4525-8AC7-EEF51416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8998DE-6700-468F-A5C4-E7B6C73B7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23D59-4ABC-4C14-A84E-4D1E754D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104BF5-C9FF-4C12-BCCF-B281CCC4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ED0CC-9832-451E-86A6-495419D1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9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9035-2943-48B1-8F89-3855DE4A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9C6F8-95D4-4A3E-9C48-78C83040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E7172-04AF-422D-8631-FD629299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7E6E9-FAFB-4811-9109-7E01799F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3E3F8F-F8EA-4B69-A979-4DAAE306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5A632-B0C1-4460-A111-BE60FDA5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0957A-8362-4630-AB91-360C5DBA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B649-91C3-44AC-A217-FDF314A1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89AFF-D7FF-429B-B552-8B73D9C2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E5519-E3CD-4484-8162-E2B5220A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4C0FB-3EA8-4396-83F9-A88FACEC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E3F72-DD48-4A38-8FD5-D376ED2F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C6FE9-8C07-471E-B090-63299938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FD0C-243B-4B80-A039-CC401E00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37CA9D-14A7-4A57-A993-466EF0037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C1442-E880-46A5-91F1-4533C4C9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93CE5-93FC-4A17-A307-61459D9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5C8D8-7CF8-424E-83E6-94DDCDEB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93AE2-7F82-4C82-BDD6-9F9C785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747D6D-30AF-4CF2-8314-389F75BB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89055-B339-4974-8206-0F0F8375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4B1A8-2441-4BDC-9B79-4C686FB1A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A3D19-EB91-45DF-BC8A-0FC2016CF67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93D8A-F254-406C-B033-1D36E07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A3EF2-4201-4977-B1D0-B9B7BE60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9153-49BD-4927-936B-7BA492091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2A141A-5C67-422A-BEF4-878026F72724}"/>
              </a:ext>
            </a:extLst>
          </p:cNvPr>
          <p:cNvSpPr/>
          <p:nvPr/>
        </p:nvSpPr>
        <p:spPr>
          <a:xfrm>
            <a:off x="4377267" y="601132"/>
            <a:ext cx="3437466" cy="56557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62F998-0FCC-440A-A69E-AC74C9C654A1}"/>
              </a:ext>
            </a:extLst>
          </p:cNvPr>
          <p:cNvSpPr/>
          <p:nvPr/>
        </p:nvSpPr>
        <p:spPr>
          <a:xfrm>
            <a:off x="4876800" y="2455332"/>
            <a:ext cx="2438400" cy="1947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300" dirty="0"/>
              <a:t>프로젝트 로고</a:t>
            </a:r>
            <a:endParaRPr lang="en-US" altLang="ko-KR" sz="33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2D1ED5-1430-4315-B9FC-7D781594CBCD}"/>
              </a:ext>
            </a:extLst>
          </p:cNvPr>
          <p:cNvSpPr/>
          <p:nvPr/>
        </p:nvSpPr>
        <p:spPr>
          <a:xfrm>
            <a:off x="5012266" y="664632"/>
            <a:ext cx="1811867" cy="804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F96FB1-7934-456D-9889-4C3DB67AF034}"/>
              </a:ext>
            </a:extLst>
          </p:cNvPr>
          <p:cNvSpPr/>
          <p:nvPr/>
        </p:nvSpPr>
        <p:spPr>
          <a:xfrm>
            <a:off x="6976533" y="664632"/>
            <a:ext cx="101600" cy="80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E22E57-7DC2-4A35-9114-5EB79D27C289}"/>
              </a:ext>
            </a:extLst>
          </p:cNvPr>
          <p:cNvSpPr/>
          <p:nvPr/>
        </p:nvSpPr>
        <p:spPr>
          <a:xfrm>
            <a:off x="1363133" y="745067"/>
            <a:ext cx="2167467" cy="478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39366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7BDD9A-8094-41D1-838F-0DE322C0D389}"/>
              </a:ext>
            </a:extLst>
          </p:cNvPr>
          <p:cNvSpPr/>
          <p:nvPr/>
        </p:nvSpPr>
        <p:spPr>
          <a:xfrm>
            <a:off x="4377267" y="601132"/>
            <a:ext cx="3437466" cy="56557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7583F7-27D0-4EA7-8C24-43D7B6512022}"/>
              </a:ext>
            </a:extLst>
          </p:cNvPr>
          <p:cNvSpPr/>
          <p:nvPr/>
        </p:nvSpPr>
        <p:spPr>
          <a:xfrm>
            <a:off x="5012266" y="664632"/>
            <a:ext cx="1811867" cy="804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125FFC-11FE-460D-A99A-004EF2D731FB}"/>
              </a:ext>
            </a:extLst>
          </p:cNvPr>
          <p:cNvSpPr/>
          <p:nvPr/>
        </p:nvSpPr>
        <p:spPr>
          <a:xfrm>
            <a:off x="6976533" y="664632"/>
            <a:ext cx="101600" cy="80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A25834-ACF4-42ED-B661-8AFB1FBE19E8}"/>
              </a:ext>
            </a:extLst>
          </p:cNvPr>
          <p:cNvSpPr/>
          <p:nvPr/>
        </p:nvSpPr>
        <p:spPr>
          <a:xfrm>
            <a:off x="4538133" y="982133"/>
            <a:ext cx="3115734" cy="3428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어플리케이션 이름</a:t>
            </a:r>
            <a:endParaRPr lang="en-US" altLang="ko-KR" sz="2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F35D6-2073-4107-8695-AFF47FC408FE}"/>
              </a:ext>
            </a:extLst>
          </p:cNvPr>
          <p:cNvSpPr/>
          <p:nvPr/>
        </p:nvSpPr>
        <p:spPr>
          <a:xfrm>
            <a:off x="4538133" y="5325533"/>
            <a:ext cx="3115734" cy="5122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광고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44CE05-0740-4573-8F9F-1612796DD300}"/>
              </a:ext>
            </a:extLst>
          </p:cNvPr>
          <p:cNvSpPr/>
          <p:nvPr/>
        </p:nvSpPr>
        <p:spPr>
          <a:xfrm>
            <a:off x="4538133" y="1519759"/>
            <a:ext cx="1439334" cy="1325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주식</a:t>
            </a:r>
            <a:endParaRPr lang="en-US" altLang="ko-KR" sz="2400" dirty="0"/>
          </a:p>
          <a:p>
            <a:pPr algn="ctr"/>
            <a:r>
              <a:rPr lang="ko-KR" altLang="en-US" sz="2400" dirty="0"/>
              <a:t>정보</a:t>
            </a:r>
            <a:endParaRPr lang="en-US" altLang="ko-KR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D30F1D-BB13-473B-96EF-FB983BB25850}"/>
              </a:ext>
            </a:extLst>
          </p:cNvPr>
          <p:cNvSpPr/>
          <p:nvPr/>
        </p:nvSpPr>
        <p:spPr>
          <a:xfrm>
            <a:off x="4538133" y="2963335"/>
            <a:ext cx="3115734" cy="10329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상승 랭킹 </a:t>
            </a:r>
            <a:r>
              <a:rPr lang="en-US" altLang="ko-KR" dirty="0"/>
              <a:t>1</a:t>
            </a:r>
            <a:r>
              <a:rPr lang="ko-KR" altLang="en-US" dirty="0"/>
              <a:t>위 주식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상승 랭킹 </a:t>
            </a:r>
            <a:r>
              <a:rPr lang="en-US" altLang="ko-KR" dirty="0"/>
              <a:t>2</a:t>
            </a:r>
            <a:r>
              <a:rPr lang="ko-KR" altLang="en-US" dirty="0"/>
              <a:t>위 주식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상승 랭킹 </a:t>
            </a:r>
            <a:r>
              <a:rPr lang="en-US" altLang="ko-KR" dirty="0"/>
              <a:t>3</a:t>
            </a:r>
            <a:r>
              <a:rPr lang="ko-KR" altLang="en-US" dirty="0"/>
              <a:t>위 주식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D00F47-B540-46E5-AFE3-D91F4139DF54}"/>
              </a:ext>
            </a:extLst>
          </p:cNvPr>
          <p:cNvSpPr/>
          <p:nvPr/>
        </p:nvSpPr>
        <p:spPr>
          <a:xfrm>
            <a:off x="4538133" y="4097872"/>
            <a:ext cx="3115734" cy="10329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추천 랭킹 </a:t>
            </a:r>
            <a:r>
              <a:rPr lang="en-US" altLang="ko-KR" dirty="0"/>
              <a:t>1</a:t>
            </a:r>
            <a:r>
              <a:rPr lang="ko-KR" altLang="en-US" dirty="0"/>
              <a:t>위 게시글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추천 랭킹 </a:t>
            </a:r>
            <a:r>
              <a:rPr lang="en-US" altLang="ko-KR" dirty="0"/>
              <a:t>2</a:t>
            </a:r>
            <a:r>
              <a:rPr lang="ko-KR" altLang="en-US" dirty="0"/>
              <a:t>위 게시글</a:t>
            </a:r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추천 랭킹 </a:t>
            </a:r>
            <a:r>
              <a:rPr lang="en-US" altLang="ko-KR" dirty="0"/>
              <a:t>3</a:t>
            </a:r>
            <a:r>
              <a:rPr lang="ko-KR" altLang="en-US" dirty="0"/>
              <a:t>위 게시글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D73123-FF79-4FC3-AD35-AF2021245E8C}"/>
              </a:ext>
            </a:extLst>
          </p:cNvPr>
          <p:cNvSpPr/>
          <p:nvPr/>
        </p:nvSpPr>
        <p:spPr>
          <a:xfrm>
            <a:off x="1363133" y="745067"/>
            <a:ext cx="2167467" cy="478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메인 화면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68A90F-BF27-429B-B18F-F32EA37D66FF}"/>
              </a:ext>
            </a:extLst>
          </p:cNvPr>
          <p:cNvSpPr/>
          <p:nvPr/>
        </p:nvSpPr>
        <p:spPr>
          <a:xfrm>
            <a:off x="6214533" y="1519759"/>
            <a:ext cx="1439334" cy="1325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게시판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549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8F6F59-9FBD-4E6C-86FE-40FD8D139924}"/>
              </a:ext>
            </a:extLst>
          </p:cNvPr>
          <p:cNvSpPr/>
          <p:nvPr/>
        </p:nvSpPr>
        <p:spPr>
          <a:xfrm>
            <a:off x="4377267" y="601132"/>
            <a:ext cx="3437466" cy="56557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9D9676-020B-4D58-915B-208EFA144D1B}"/>
              </a:ext>
            </a:extLst>
          </p:cNvPr>
          <p:cNvSpPr/>
          <p:nvPr/>
        </p:nvSpPr>
        <p:spPr>
          <a:xfrm>
            <a:off x="5012266" y="664632"/>
            <a:ext cx="1811867" cy="804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4535F22-7B33-4C55-8BDE-F90272083A8D}"/>
              </a:ext>
            </a:extLst>
          </p:cNvPr>
          <p:cNvSpPr/>
          <p:nvPr/>
        </p:nvSpPr>
        <p:spPr>
          <a:xfrm>
            <a:off x="6976533" y="664632"/>
            <a:ext cx="101600" cy="80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392951-1553-42F2-92CA-F7D751605B63}"/>
              </a:ext>
            </a:extLst>
          </p:cNvPr>
          <p:cNvSpPr/>
          <p:nvPr/>
        </p:nvSpPr>
        <p:spPr>
          <a:xfrm>
            <a:off x="4538133" y="5325533"/>
            <a:ext cx="3115734" cy="5122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광고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2E245-B101-4DAE-9648-CFB9B4050E5E}"/>
              </a:ext>
            </a:extLst>
          </p:cNvPr>
          <p:cNvSpPr/>
          <p:nvPr/>
        </p:nvSpPr>
        <p:spPr>
          <a:xfrm>
            <a:off x="1363133" y="745067"/>
            <a:ext cx="2167467" cy="478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주식 정보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2D2D4AA-F3D8-4BC6-B891-81850E79E517}"/>
              </a:ext>
            </a:extLst>
          </p:cNvPr>
          <p:cNvSpPr/>
          <p:nvPr/>
        </p:nvSpPr>
        <p:spPr>
          <a:xfrm>
            <a:off x="4538133" y="1307565"/>
            <a:ext cx="3089276" cy="1655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현재 주가 랭킹</a:t>
            </a:r>
            <a:endParaRPr lang="en-US" altLang="ko-KR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36B5E68-D49B-4B85-8A6B-F356C777E805}"/>
              </a:ext>
            </a:extLst>
          </p:cNvPr>
          <p:cNvSpPr/>
          <p:nvPr/>
        </p:nvSpPr>
        <p:spPr>
          <a:xfrm>
            <a:off x="6824133" y="924979"/>
            <a:ext cx="812801" cy="298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게시판</a:t>
            </a:r>
            <a:endParaRPr lang="en-US" altLang="ko-KR" sz="1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BFC026-1045-4FA8-84EA-266367127D67}"/>
              </a:ext>
            </a:extLst>
          </p:cNvPr>
          <p:cNvSpPr/>
          <p:nvPr/>
        </p:nvSpPr>
        <p:spPr>
          <a:xfrm>
            <a:off x="4546599" y="924979"/>
            <a:ext cx="812801" cy="298455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상승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83339D-6FE8-42FF-937C-691BAB01D0F1}"/>
              </a:ext>
            </a:extLst>
          </p:cNvPr>
          <p:cNvSpPr/>
          <p:nvPr/>
        </p:nvSpPr>
        <p:spPr>
          <a:xfrm>
            <a:off x="5405965" y="924979"/>
            <a:ext cx="812801" cy="298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하락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6888EF-2F13-4735-897A-787568E5AF9F}"/>
              </a:ext>
            </a:extLst>
          </p:cNvPr>
          <p:cNvSpPr/>
          <p:nvPr/>
        </p:nvSpPr>
        <p:spPr>
          <a:xfrm>
            <a:off x="4538133" y="4847166"/>
            <a:ext cx="3115734" cy="37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검색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358D4C-109A-47FC-84EB-89D083C4E969}"/>
              </a:ext>
            </a:extLst>
          </p:cNvPr>
          <p:cNvSpPr/>
          <p:nvPr/>
        </p:nvSpPr>
        <p:spPr>
          <a:xfrm>
            <a:off x="4538133" y="3073401"/>
            <a:ext cx="3089276" cy="1655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주가 랭킹</a:t>
            </a:r>
            <a:endParaRPr lang="en-US" altLang="ko-K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DD988-49F8-444C-919B-62E156F7A5EF}"/>
              </a:ext>
            </a:extLst>
          </p:cNvPr>
          <p:cNvSpPr txBox="1"/>
          <p:nvPr/>
        </p:nvSpPr>
        <p:spPr>
          <a:xfrm>
            <a:off x="1363133" y="1625600"/>
            <a:ext cx="216746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상승에서는 상승한 주식의 순위를 보여줍니다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하락에서는 반대로 하락한 주식의 순위를 보여줍니다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예상 주가는 소프트웨어가 예상한 주식 가격의 등락 랭킹입니다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버튼을 통해 게시판 메뉴로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45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8F6F59-9FBD-4E6C-86FE-40FD8D139924}"/>
              </a:ext>
            </a:extLst>
          </p:cNvPr>
          <p:cNvSpPr/>
          <p:nvPr/>
        </p:nvSpPr>
        <p:spPr>
          <a:xfrm>
            <a:off x="4377267" y="601132"/>
            <a:ext cx="3437466" cy="56557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9D9676-020B-4D58-915B-208EFA144D1B}"/>
              </a:ext>
            </a:extLst>
          </p:cNvPr>
          <p:cNvSpPr/>
          <p:nvPr/>
        </p:nvSpPr>
        <p:spPr>
          <a:xfrm>
            <a:off x="5012266" y="664632"/>
            <a:ext cx="1811867" cy="804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4535F22-7B33-4C55-8BDE-F90272083A8D}"/>
              </a:ext>
            </a:extLst>
          </p:cNvPr>
          <p:cNvSpPr/>
          <p:nvPr/>
        </p:nvSpPr>
        <p:spPr>
          <a:xfrm>
            <a:off x="6976533" y="664632"/>
            <a:ext cx="101600" cy="80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392951-1553-42F2-92CA-F7D751605B63}"/>
              </a:ext>
            </a:extLst>
          </p:cNvPr>
          <p:cNvSpPr/>
          <p:nvPr/>
        </p:nvSpPr>
        <p:spPr>
          <a:xfrm>
            <a:off x="4538133" y="5325533"/>
            <a:ext cx="3115734" cy="5122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광고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2E245-B101-4DAE-9648-CFB9B4050E5E}"/>
              </a:ext>
            </a:extLst>
          </p:cNvPr>
          <p:cNvSpPr/>
          <p:nvPr/>
        </p:nvSpPr>
        <p:spPr>
          <a:xfrm>
            <a:off x="1363133" y="745067"/>
            <a:ext cx="2167467" cy="478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주식 정보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2D2D4AA-F3D8-4BC6-B891-81850E79E517}"/>
              </a:ext>
            </a:extLst>
          </p:cNvPr>
          <p:cNvSpPr/>
          <p:nvPr/>
        </p:nvSpPr>
        <p:spPr>
          <a:xfrm>
            <a:off x="4538133" y="1307565"/>
            <a:ext cx="3089276" cy="1655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해당 주식 정보</a:t>
            </a:r>
            <a:endParaRPr lang="en-US" altLang="ko-KR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36B5E68-D49B-4B85-8A6B-F356C777E805}"/>
              </a:ext>
            </a:extLst>
          </p:cNvPr>
          <p:cNvSpPr/>
          <p:nvPr/>
        </p:nvSpPr>
        <p:spPr>
          <a:xfrm>
            <a:off x="6824133" y="924979"/>
            <a:ext cx="812801" cy="298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게시판</a:t>
            </a:r>
            <a:endParaRPr lang="en-US" altLang="ko-KR" sz="15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BFC026-1045-4FA8-84EA-266367127D67}"/>
              </a:ext>
            </a:extLst>
          </p:cNvPr>
          <p:cNvSpPr/>
          <p:nvPr/>
        </p:nvSpPr>
        <p:spPr>
          <a:xfrm>
            <a:off x="4546599" y="924979"/>
            <a:ext cx="465667" cy="2984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←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6888EF-2F13-4735-897A-787568E5AF9F}"/>
              </a:ext>
            </a:extLst>
          </p:cNvPr>
          <p:cNvSpPr/>
          <p:nvPr/>
        </p:nvSpPr>
        <p:spPr>
          <a:xfrm>
            <a:off x="4538133" y="4847166"/>
            <a:ext cx="3115734" cy="37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검색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358D4C-109A-47FC-84EB-89D083C4E969}"/>
              </a:ext>
            </a:extLst>
          </p:cNvPr>
          <p:cNvSpPr/>
          <p:nvPr/>
        </p:nvSpPr>
        <p:spPr>
          <a:xfrm>
            <a:off x="4538133" y="3073401"/>
            <a:ext cx="3089276" cy="16557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관련 업종 정보</a:t>
            </a:r>
            <a:endParaRPr lang="en-US" altLang="ko-K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DD988-49F8-444C-919B-62E156F7A5EF}"/>
              </a:ext>
            </a:extLst>
          </p:cNvPr>
          <p:cNvSpPr txBox="1"/>
          <p:nvPr/>
        </p:nvSpPr>
        <p:spPr>
          <a:xfrm>
            <a:off x="1363133" y="1625600"/>
            <a:ext cx="216746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특정 주식을 클릭하였을 경우의 메뉴입니다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주식의 현재</a:t>
            </a:r>
            <a:r>
              <a:rPr lang="en-US" altLang="ko-KR" dirty="0"/>
              <a:t>, </a:t>
            </a:r>
            <a:r>
              <a:rPr lang="ko-KR" altLang="en-US" dirty="0"/>
              <a:t>예측 정보와 관련 업종 주식의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7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FB6EC6-5129-40E2-9668-EC37D3AD665D}"/>
              </a:ext>
            </a:extLst>
          </p:cNvPr>
          <p:cNvSpPr/>
          <p:nvPr/>
        </p:nvSpPr>
        <p:spPr>
          <a:xfrm>
            <a:off x="4377267" y="601132"/>
            <a:ext cx="3437466" cy="56557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286F5F-D42C-412A-B2E1-E9E6B79DFC4A}"/>
              </a:ext>
            </a:extLst>
          </p:cNvPr>
          <p:cNvSpPr/>
          <p:nvPr/>
        </p:nvSpPr>
        <p:spPr>
          <a:xfrm>
            <a:off x="5012266" y="664632"/>
            <a:ext cx="1811867" cy="804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AEE5C1F-8748-4D92-8684-5CB2BF9D0C33}"/>
              </a:ext>
            </a:extLst>
          </p:cNvPr>
          <p:cNvSpPr/>
          <p:nvPr/>
        </p:nvSpPr>
        <p:spPr>
          <a:xfrm>
            <a:off x="6976533" y="664632"/>
            <a:ext cx="101600" cy="804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33799-A6F6-4CC4-8C4D-991511368058}"/>
              </a:ext>
            </a:extLst>
          </p:cNvPr>
          <p:cNvSpPr/>
          <p:nvPr/>
        </p:nvSpPr>
        <p:spPr>
          <a:xfrm>
            <a:off x="4538133" y="5325533"/>
            <a:ext cx="3115734" cy="5122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광고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396BBA-A223-4BBF-AD90-9591A5BFC6A6}"/>
              </a:ext>
            </a:extLst>
          </p:cNvPr>
          <p:cNvSpPr/>
          <p:nvPr/>
        </p:nvSpPr>
        <p:spPr>
          <a:xfrm>
            <a:off x="4546599" y="924979"/>
            <a:ext cx="812801" cy="298455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4294C2-CF94-474C-95AE-93C0E284E5A9}"/>
              </a:ext>
            </a:extLst>
          </p:cNvPr>
          <p:cNvSpPr/>
          <p:nvPr/>
        </p:nvSpPr>
        <p:spPr>
          <a:xfrm>
            <a:off x="1363133" y="745067"/>
            <a:ext cx="2167467" cy="478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게시판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31722E-01C9-40CC-AF20-6EFD0722390E}"/>
              </a:ext>
            </a:extLst>
          </p:cNvPr>
          <p:cNvSpPr/>
          <p:nvPr/>
        </p:nvSpPr>
        <p:spPr>
          <a:xfrm>
            <a:off x="5405965" y="924979"/>
            <a:ext cx="812801" cy="298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E8F05-13B7-4541-9A91-3B37B7EC594F}"/>
              </a:ext>
            </a:extLst>
          </p:cNvPr>
          <p:cNvSpPr/>
          <p:nvPr/>
        </p:nvSpPr>
        <p:spPr>
          <a:xfrm>
            <a:off x="4538133" y="1361019"/>
            <a:ext cx="3107268" cy="3378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게시글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 4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5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7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8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9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10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11</a:t>
            </a:r>
          </a:p>
          <a:p>
            <a:r>
              <a:rPr lang="ko-KR" altLang="en-US" dirty="0"/>
              <a:t>게시글 </a:t>
            </a:r>
            <a:r>
              <a:rPr lang="en-US" altLang="ko-KR" dirty="0"/>
              <a:t>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3D183-8CD6-4F7A-A232-5408B2A885C4}"/>
              </a:ext>
            </a:extLst>
          </p:cNvPr>
          <p:cNvSpPr txBox="1"/>
          <p:nvPr/>
        </p:nvSpPr>
        <p:spPr>
          <a:xfrm>
            <a:off x="1363133" y="1625600"/>
            <a:ext cx="216746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일반에서는 작성된 시간순서로 게시글을 보여줍니다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추천에서는 일정 기간동안 추천을 받은 개수로 정렬하여 게시글을 보여줍니다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주식 버튼을 통해 주식 정보 화면으로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46871B-C5DA-4A7F-880F-401722D1BE06}"/>
              </a:ext>
            </a:extLst>
          </p:cNvPr>
          <p:cNvSpPr/>
          <p:nvPr/>
        </p:nvSpPr>
        <p:spPr>
          <a:xfrm>
            <a:off x="6824133" y="924979"/>
            <a:ext cx="812801" cy="298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63FD78-2E0D-40C1-9F55-14708A5FA8D3}"/>
              </a:ext>
            </a:extLst>
          </p:cNvPr>
          <p:cNvSpPr/>
          <p:nvPr/>
        </p:nvSpPr>
        <p:spPr>
          <a:xfrm>
            <a:off x="4538133" y="4847166"/>
            <a:ext cx="3115734" cy="370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08193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180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49</cp:revision>
  <dcterms:created xsi:type="dcterms:W3CDTF">2020-04-13T09:53:18Z</dcterms:created>
  <dcterms:modified xsi:type="dcterms:W3CDTF">2020-04-13T17:53:14Z</dcterms:modified>
</cp:coreProperties>
</file>