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EXTRACT TARGET</a:t>
            </a:r>
            <a:r>
              <a:rPr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python-pptx </a:t>
            </a:r>
            <a:r>
              <a:t>was </a:t>
            </a:r>
            <a:r>
              <a:rPr lang="en-US"/>
              <a:t>looking </a:t>
            </a:r>
            <a:r>
              <a:t>here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EXTRACT TARGET!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 TARGET!</dc:title>
  <dc:subject/>
  <dc:creator/>
  <cp:keywords/>
  <dc:description>generated using python-pptx</dc:description>
  <cp:lastModifiedBy>Chuck Staples</cp:lastModifiedBy>
  <cp:revision>2</cp:revision>
  <dcterms:created xsi:type="dcterms:W3CDTF">2013-01-27T09:14:16Z</dcterms:created>
  <dcterms:modified xsi:type="dcterms:W3CDTF">2019-08-16T21:42:50Z</dcterms:modified>
  <cp:category/>
</cp:coreProperties>
</file>