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utoloca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255000" cy="3759200"/>
          </a:xfrm>
          <a:prstGeom prst="rect">
            <a:avLst/>
          </a:prstGeom>
        </p:spPr>
      </p:pic>
      <p:pic>
        <p:nvPicPr>
          <p:cNvPr id="3" name="Picture 2" descr="subw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914400"/>
            <a:ext cx="3483429" cy="1828800"/>
          </a:xfrm>
          <a:prstGeom prst="rect">
            <a:avLst/>
          </a:prstGeom>
        </p:spPr>
      </p:pic>
      <p:pic>
        <p:nvPicPr>
          <p:cNvPr id="4" name="Picture 3" descr="subwa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3483429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